
<file path=[Content_Types].xml><?xml version="1.0" encoding="utf-8"?>
<Types xmlns="http://schemas.openxmlformats.org/package/2006/content-types">
  <Default Extension="emf" ContentType="image/x-emf"/>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22" r:id="rId2"/>
    <p:sldId id="312" r:id="rId3"/>
    <p:sldId id="260" r:id="rId4"/>
    <p:sldId id="261" r:id="rId5"/>
    <p:sldId id="262" r:id="rId6"/>
    <p:sldId id="263" r:id="rId7"/>
    <p:sldId id="264" r:id="rId8"/>
    <p:sldId id="313" r:id="rId9"/>
    <p:sldId id="265" r:id="rId10"/>
    <p:sldId id="266" r:id="rId11"/>
    <p:sldId id="267" r:id="rId12"/>
    <p:sldId id="316" r:id="rId13"/>
    <p:sldId id="268" r:id="rId14"/>
    <p:sldId id="269" r:id="rId15"/>
    <p:sldId id="270" r:id="rId16"/>
    <p:sldId id="273" r:id="rId17"/>
    <p:sldId id="317" r:id="rId18"/>
    <p:sldId id="318" r:id="rId19"/>
    <p:sldId id="319"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1" r:id="rId37"/>
    <p:sldId id="292" r:id="rId38"/>
    <p:sldId id="293" r:id="rId39"/>
    <p:sldId id="294" r:id="rId40"/>
    <p:sldId id="295" r:id="rId41"/>
    <p:sldId id="296" r:id="rId42"/>
    <p:sldId id="297" r:id="rId43"/>
    <p:sldId id="299" r:id="rId44"/>
    <p:sldId id="300" r:id="rId45"/>
    <p:sldId id="324" r:id="rId46"/>
    <p:sldId id="323" r:id="rId47"/>
    <p:sldId id="301" r:id="rId48"/>
    <p:sldId id="302" r:id="rId49"/>
    <p:sldId id="303" r:id="rId50"/>
    <p:sldId id="304" r:id="rId51"/>
    <p:sldId id="305" r:id="rId52"/>
    <p:sldId id="306" r:id="rId53"/>
    <p:sldId id="307" r:id="rId54"/>
    <p:sldId id="308" r:id="rId55"/>
    <p:sldId id="309" r:id="rId56"/>
    <p:sldId id="310" r:id="rId57"/>
    <p:sldId id="311" r:id="rId58"/>
    <p:sldId id="325" r:id="rId59"/>
  </p:sldIdLst>
  <p:sldSz cx="13004800" cy="9753600"/>
  <p:notesSz cx="13004800" cy="9753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8" d="100"/>
          <a:sy n="58" d="100"/>
        </p:scale>
        <p:origin x="1474" y="5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3T18:39:05.426"/>
    </inkml:context>
    <inkml:brush xml:id="br0">
      <inkml:brushProperty name="width" value="0.05292" units="cm"/>
      <inkml:brushProperty name="height" value="0.05292" units="cm"/>
      <inkml:brushProperty name="color" value="#C00000"/>
    </inkml:brush>
  </inkml:definitions>
  <inkml:trace contextRef="#ctx0" brushRef="#br0">10372 7302 0,'0'0'0,"-36"0"15,36-35 126,0 0-125,0 0-16,0-1 15,36 1 1,-36 0-16,35-71 15,0 35 1,36 36 0,-71 0-16,35 35 31,0-35-31,36 70 16,35-35-1,0 35 1,-71-35-16,71 71 15,-71-71-15,0 35 16,36 0 0,-36-35-1,0-35 1,1 0 0,-1-1-1,35 1 1,1 35-1,0 35 17,70 71-32,0 0 31,-35-71-15,-1-35-1,-34-35 1,-36-71-1,-35 36 1,71 34 0,-36 36-1,0 0-15,71 71 16,-71-36-16,36 36 16,0-36-1,70 36 1,-71-71-1,1-71 1,-36 1 0,36-36 15,-36 35-15,36 71-1,-1 35 1,36 71-1,0-35 1,0-36 0,-36-35-1,1-35 1,-36-71 0,0 35-1,36 1 1,-1 70-1,36 70 1,106 72 0,0-37-1,-71-34 17,-36-106-17,1-1 1,-70-34-1,34-36 1,-35 71 0,1 35-1,69 35 1,1 36 0,-35-36-1,35 0 1,0-70-1,-106 0-15,70-36 16,-35 36 0,-35-1-1,36 36 1,34 0 0,1 36-1,35-1 1,-36 0-1,71-70 1,-70 0 0,-1-1-1,-34 1-15,34 35 16,-35 0 0,1 0-16,-1 71 15,0-71-15,36 106 16,-36-106-16,0 70 15,71-35 1,0-70 0,0-35-1,0-1 17,-36 36-17,142-36-15</inkml:trace>
  <inkml:trace contextRef="#ctx0" brushRef="#br0" timeOffset="4933">21272 7444 0,'0'-36'62,"0"1"-30,0 0-17,36-1 1,-36-69-1,70 34 1,-34 1 0,69-1-1,-34 71 1,0 0 0,34 35-1,37 1 1,34 34-1,-35-70 1,-35 0 0,-36-35-1,1-36 17,-36 1-17,36 34 1,-36 36-1,36 36 1,34 34 0,37 36-1,69-35 1,-105-36 0,35-70-1,-106-36 1,36 1-1,-36-1 1,36 71 0,-36 0-16,106 35 15,-106 1 1,107 34 0,34 1-1,0-1 1,-70-105-1,0-36 1,-35 1 0,-36-1-1,35 71 1,72 36 0,-1 34-1,35 1 1,-35-71-1,36-71 1,-72 1 0,-34 34-1,-36 1 17,36 70-17,-1 71 1,71 0-1,-35-36 1,-70-70-16,140 0 16,-141 0-16,142-70 15,-36-1 1,-35-34 0,-1 34-1,1 71 1,71 35-1,-1 1 1,106 34-16</inkml:trace>
  <inkml:trace contextRef="#ctx0" brushRef="#br0" timeOffset="14581.03">19015 10619 0,'0'0'0,"0"-36"16,0 1 15,-36 0-31,36 0 16,-35-1-1,0-70 1,-36 1 0,-105-1-1,35 70 1,-141 1-1,246 35-15,-175 35 16,140-35-16,-141 71 16,-35 35-1,36 35 1,-36 35 15,212-140-31,-212 246 16,247-247-16,-106 106 15,35 106 1,36-70 0,35-1-1,106 36 1,35-71 0,35 0-1,177-35 1,70-36-1,-105-70 1,70-35 0,35-71-1,-140 0 1,-213 71-16,107-141 31,-142 140-31,71-140 16,-71 105-16,35-211 15,-70 212-15,-70-248 16,-71 36 0,-36 70-1,-211-35-15</inkml:trace>
  <inkml:trace contextRef="#ctx0" brushRef="#br0" timeOffset="17797.02">3845 13652 0,'0'0'0,"0"-35"31,-35 35-31,35-35 31,35 35-15,-35-35-16,71-36 16,105 1-1,-70 34 1,70 36 0,-140 0-1,105 36 1,-106-36-16,141 35 15,1 0 1,-71-70 0,0 0-1,-71-1-15,35-34 16,-34 34-16,34-34 16,1-1-1,70 71 1,-35 36-1,105 34 1,36 1 0,-70-36-1,-1-70 1,-105-1 15,105-105-15,-105 36-1,34 69 1,-69 36-16,70 0 16,-36 0-16,106 106 15,71 0 1,-35-36 0,0-34-1,-36-36 1,-70-36-1,0 1 1,-36 0 0,1 35-1,70 35 1,0 0 0,106 36 15,-70-36-16,-1-35 1,-70-35 0,-36 0-1,-34-1 1,105 1 0,0 35-1,70 35 1,-140 1-16,176 34 15,-176-70-15,175 71 16,1-71 0,0-35-1,-141-36 1,35 0 15,-35 36-15,106 35-1,-1 35 1,-175-35-16,352 106 0</inkml:trace>
  <inkml:trace contextRef="#ctx0" brushRef="#br0" timeOffset="20096.03">19438 11818 0,'0'0'16,"-35"0"-16,35 35 62,0 1-62,0-1 16,35 141 0,0 106-1,1-35 1,-1-35-1,0 0 1,-35-1 0,35-105-1,1 0 1,-1-35 0,-35-36 15,35 0-16,1-35 1,-1 0 0,0 0-1,0 0 1,106 0 0,-35 0-1,71 0 1,-1-35-1,71 35 1,-71 0 0,107 0-1,-36-35 1,70-1 15,-70 36-15,71-35-1,-72 35 1,37 0 0,-107 0-1,36 0 1,-1 0 0,1-35-1,-71 35 1,36 0-1,-36 0 1,0-35 0,-35 35-1,35-36 1,-71 1 0,-34 0 15,-1-1-16,0-34 1,0 35-16,1-36 16,-36 36-16,35-36 15,-35 36-15,0-71 16,0 71-16,0-36 16,0-105-1,-35 70 1,35-35-1,-36 70 1,36 36-16,-35 0 16,35 0-16,-35-1 15,0 36 1,-1-35 15,1 35-31,-35 0 31,34 0-31,-70 0 16,36 0-16,-107 0 16,36-35-1,-211 35 1,69-36 0,-69 36-1,69 0 1,-69 0-1,69 36 1,-34-1 0,70 0-1,212-35-15,-142 36 16,142-36 0,-106 0-16,-36 35 31,1-35-16,0 0 1,-1 35 0,1-35-1,-36 0 1,71 35-16</inkml:trace>
  <inkml:trace contextRef="#ctx0" brushRef="#br0" timeOffset="33229.05">19226 7585 0,'36'0'31,"-36"35"-15,0 0 15,0 1-15,0-1-16,0 0 16,0 0-16,0 107 15,0-107-15,0 141 16,0-35-1,0 71 1,0-71 0,0 0-1,0-106-15,35 71 16,-35-70-16,0-1 16,0 35-16,35-70 0,-35 71 15,0-36 1,0 36-16,36-36 31,-36 36-15,35-36-1,-35 0 1,35 0 0,0-35-1,1 0 1,69 36-1,-34-36 1,0 0 0,105 0-1,0 0 1,36 0 0,-36 0-1,-34 0 1,-1 0 15,-36-36-15,-69 36-16,70 0 15,-71 0-15,35-35 16,-34 35-16,69 0 16,-69 0-16,70 0 15,70 0 1,71 0-1,-71 0 1,1 0 0,-36 0-1,-35 0 1,35 35 0,35-35-1,-70 36 1,35-36 15,0 0-15,-105 0-16,105 0 15,-106 0-15,0 35 16,0-35-16,177 0 16,-177-35-16,142 35 15,-1 0 1,-35 0-1,36 0 1,-1 0 0,-35 0-1,71 0 1,-36 0 0,1 0-1,-72 0 16,1 35-15,71-70 0,-1 35-1,-35-36 1,71 36 0,-36 0-1,1 0 1,34 0-1,-70 0 1,-35 36 0,71-36-1,-36 0 1,35 0 0,36-36-1,-1 36 1,1 0 15,-177 0-31,177-35 16,-141 35-16,70 0 15,106 0 1,-71 0 0,71-35-1,-35 35 1,-177 0-16,177-35 15,-177 35-15,106 0 16,35 0 0,1 0-1,-36 0 1,-35 0 0,-71 0-16,71 0 15,-71 0 1,71 0-1,35 0 1,35 0 0,-70 0-1,35 0 1,-35 0 0,0 0-1,0 0 1,0 0-1,0 0 1,-1 0 0,-34 0-1,0 0 1,-36-36 0,0 36-1,36-35 1,-1 0 15,-35 35-15,36-35-1,-36-1 1,1-34 0,-36-1-1,0-35 1,0 71-16,-71-71 15,71 71-15,-35-71 16,-71-70 0,35 35-1,36 35 1,35 70-16,-35-69 16,35 69-1,0 1-15,-35 0 16,35 0 15,0-1-15,0 1-1,0 0 17,-36 35-1,36-36-16,-35 36 1,-36 0 0,-34-35-1,-1 35 1,-141 0 0,35-35-1,-70 35 1,35 0 15,176 0-31,-105 0 16,105 0-16,-70-35 15,-106 35 1,36 0 0,-36-36-1,35 36 1,177 36-16,-142-36 15,142 0-15,-106 0 16,-106 35 0,35-35-1,-34 0 1,34 0 0,141 0-16,-176 0 15,212 0 1,-141-35-1,-71 35 1,0 35 0,70-35-1,-70 0 1,36 0 0,34 0-1,-70 0 1,1 0-1,69 0 1,-105 0 0,105 0-1,-34-35 1,-107 35 0,107 0-1,-36 0 1,35 0 15,0-36-15,177 36-16,-177 0 15,177 0-15,-106 0 16,-106 36 0,35-1-1,36-35 1,0 0-1,35 0 1,-36 0 0,1 0-1,-36 0 1,71 0 0,-71 0-1,71 0 16,-35 0-15,35 35 0,-71 0-1,0 1 1,36-36 0,0 0-1,-71 0 1,106 0-1,-36-36 1,71 1 0,71 35-16,-106-35 15,106 35-15,-71 0 16,-141-35 0</inkml:trace>
  <inkml:trace contextRef="#ctx0" brushRef="#br0" timeOffset="40477.06">2117 7832 0,'0'0'0,"0"35"16,0 0-16,0 36 15,35 35 1,0 70 0,0-35-1,-35 71 1,36-71 0,-36 0-1,0 0 1,0-70-1,0 70 17,0-71-17,35 36 1,-35 0 0,0-35-1,0-1 1,35-70-1,-35 35 1,0 1 15,36-36-31,-1 0 32,0 0-17,0 35-15,36-35 31,-36 0-31,71 35 16,-71-35-16,36 0 16,70 0-1,0 0 1,-106 0-16,142 0 16,-142 0-16,36-35 15,105 35 1,-70-35-1,35 35 1,0 0 0,0-36-1,-35 36 1,35-35 0,-35 35-1,70-35 1,-35 35-1,-105 0 1,105-35 0,-106 35-16,36 0 15,70 0 1,0-36 0,0 36-1,-35-35 1,0 35-1,0 0 1,-36 0 0,71 0-1,-35 0 1,-71 0-16,71 0 16,-71 0-16,71 0 15,0 0 1,0 0 15,0 0-15,0-35-1,35 35 1,-71 0 0,1 0-1,35 0 1,-36 0-1,36 0 1,-35-36 0,-1 36-1,1 0 1,35-35 0,-71 35-1,0-35 1,0 35-1,1-71 17,-36 1-17,35-71 1,-35 0 0,-35-1-1,-1 1 1,-34-35-1,-36 70 1,35-35 0,1 70-1,70 36 1,-35 0 0,35 0-16,-36 35 15,36-36 1,-35 36-1,0 0 1,-36-35 0,-35 35-1,1 0 1,69 0-16,-140 0 16,141 0-16,-177 0 15,-35 35 1,-71-35-1,72 0 1,69 36 0,-70-36-1,71 0 1,-36 35 0,0-35-1,71 0 1,-70 0-1,-1 0 17,71 0-17,-71 0 1,-70 0 0,0 35-1,0 0 1,211-35-16,-141 36 15,177-36-15,-106 35 16,-141 0 0,105-35-1,-34 0 1,175 0-16,-105 0 16</inkml:trace>
  <inkml:trace contextRef="#ctx0" brushRef="#br0" timeOffset="63909.09">25647 14640 0,'0'0'16,"35"0"15,1 0-15,-1 0-1,0 0 1,247 36-1,36-36 1,35 35 0,176-35-1,35 0 1,-140 0 0,-1 0-1,-70-35 1,-248 35-16,248-36 15,0 36 1,0 0 15,-36 0-15,-70 36 0,0-36-1,-212 0-15,177 0 16,-141 0-16,70 0 15,0 0 1</inkml:trace>
  <inkml:trace contextRef="#ctx0" brushRef="#br0" timeOffset="65190.1">7832 16016 0,'0'0'0,"35"0"62,0 0-62,1 0 16,-1 35-16,176-35 16,1 36-1,-141-36-15,246 0 16,-211 0-16,70 0 15,36-36-15,247 36 16,-354-35-16,284 35 16,-248-35-16,388 0 15,-388-1 1,212 36 0,105-35-1,-70 35 1,-282 0-16,176 0 15,-211 0-15,0 0 0,34 0 16,1 35 0,-70-35-1</inkml:trace>
  <inkml:trace contextRef="#ctx0" brushRef="#br0" timeOffset="66249.1">17851 16192 0,'0'0'15,"35"0"17,-35 36-32,70-36 15,107 35 1,70 0-1,282-70 1,-423 35-16,458-35 16,-387 35-1,316-36-15,354-34 16,-141-1 15,-107 36-15,1 35-1,-177 35 1,-246-35 0,-36 36-1,-141-1 17</inkml:trace>
  <inkml:trace contextRef="#ctx0" brushRef="#br0" timeOffset="68207.11">2364 13511 0,'-36'0'47,"1"-35"-16,0 0 0,-1 35-31,1 0 16,0 0-16,-71 0 16,-35 0-1,0 35 17,70 36-17,1-36 1,-1 0-1,36 0 1,0 36 0,-1 0-1,1-1 1,35 1 0,0-36-16,0 36 15,0-36-15,0 71 16,35 0-1,1 35 1,-1-36 15,0 1-15,-35-70-16,36 69 0,-36-69 16,35 34-1,-35 1 1,0-36-16,35 36 15,-35-36-15,35 0 16,-35 71 0,36-35-1,-1-1 1,-35-35 0,35 36-1,-35 0 1,35-1-1,-35 1 1,0-36 0,36 0-1,-36 0 1,35 1 0,0-1-1,-35 0-15,36 1 16,69 34-1,1-35 1,-35-35 0,35 0-1,-1-35-15</inkml:trace>
  <inkml:trace contextRef="#ctx0" brushRef="#br0" timeOffset="73807.11">17462 17462 0,'0'-35'0,"-35"35"15,35-35 17,35 70 15,1-35-32,-36 35-15,70 1 16,107 34-1,-36-34 1,388 34 0,-247-70-1,212 35 1,-71 1 0,71 34-1,0-34 1,-247-36-1,176 35 1,1-35 0,-107 0-1,1 0 1,-107 0 15,1 0-15,-106-35-16,70 35 15,-105 0-15,176 0 16,0 0 0,-36 0-1,1 0 1,35 0 0,-212 0-16,142 0 15,-107 0-15,-34 0 0,140 0 16,106 35-1,-70-35 1,35 0-16</inkml:trace>
  <inkml:trace contextRef="#ctx0" brushRef="#br0" timeOffset="76540.12">7373 19050 0,'0'-35'0,"35"35"32,1 0-17,-1 0 1,0 0-16,0 0 15,177 0 1,35 0 0,0-36-1,70 1 1,-246 0-16,176 35 16,-212 0-16,142 0 15,105 0 1,-70 0-1,-1 0 1,1 0 0,0-35 15,70-1-31,-106 1 31,1 35-15,-142-35-16,141 35 15,-141 0-15,71-36 16,106 36 0,-177 0-16,71-35 15,-71 35-15,71 0 16,-70 0-16,105-35 16,-106 35-16,71 0 15,35 0 1,70 0-1,178 0 1</inkml:trace>
  <inkml:trace contextRef="#ctx0" brushRef="#br0" timeOffset="78422.12">22401 16933 0,'0'0'0,"-35"0"0,35 36 31,0-1-16,35-35 1,-35 35-16,0 106 16,0-105-16,36 140 15,-1 71 1,-35 106 0,70-71-1,-34-70 1,-1-71-1,0-36 1,1-69 0,-1-1 15,35 0-31,-34-35 31,-1 0-15,106 0-1,106 0 1,106-35 0,-36 0-1,36-1 1,-35 36 0,34 0-1,-105 0 1,0 0-1,-70 0 1,70 0 0,-71 0-1,106 0 1,-35 0 15,0 0-15,-176 0-16,246-35 15,-246 35-15,105 0 16,142-35 0,-248 35-16,107 0 15,-107 0-15,107 0 16,140-35 0,-105 35-1,-1-36 1,36 36-1,-35 0 1,-36 36 0,36-36-1,35 0 1,-35 0 0,35-36 15,-71 36-16,0 36 1,1-36-16</inkml:trace>
  <inkml:trace contextRef="#ctx0" brushRef="#br0" timeOffset="80638.12">1764 20849 0,'-35'-35'16,"35"0"-16,0-1 31,35 36-31,-35-35 16,0 0-1,35 35 1,0 0 0,142-35-1,70 35 1,70 0-1,-34-36 1,-107 1 0,-35 0-1,-70-1 1,-36 1 0,35-35 15,36 34-16,35 36 1,71 71 0,70-36-1,-105 0 1,-142-35-16,106 0 16,-106 0-16,106-70 15,-70 35 1,35-71-1,0 0 1,-1 35 0,72 107-1,-1 34 1,-140-70-16,175 71 16,-176-36-1,107 0 1,140 1-1,-141-72 1,0-34 0,-70-1-1,-1 36 1,-35 0 0,107 70-1,34 35 1,36 36-1,34-35 1,-34-36 0,176-105 15,-211 34-31,-1-70 16,-70 36 15,0 70-16,-1 0 1,72 70 0,-107-34-16,107 34 15,-107-34-15,142 34 16,0-70 0,35 0-1,-106-106 1,0 0-1,-71 1 1,36 69 0,35 36-1,71 71 1,-141-71-16,211 70 31,-212-34-31,142-1 16,353 0-16</inkml:trace>
  <inkml:trace contextRef="#ctx0" brushRef="#br0" timeOffset="97153.15">21696 19509 0,'0'35'78,"0"35"-78,35-34 0,-35 34 16,0 142-16,35 105 31,1 1-15,34-36-1,-34-35 1,-1-35 0,0-71-1,0-35 1,-35 0-1,36-36 1,-36-35 0,35 1-1,0-1 1,0-35-16,36 0 31,-71 35-31,71-35 0,105 36 16,0-36 15,36 0-15,-36 0-1,-105-36-15,141 36 16,-142 0-16,177 0 16,0 0-1,106-35 1,-71 35-1,141-35 1,-176 35 0,106-36-1,0 1 1,-106 0 0,0 35-1,-71 0 1,1-35 15,-1 70-15,-70-35-1,-71 0-15,106 0 16,-106 0-16,71 35 16,71-35-1,-36 35 1,35-35-1,106 36 1,-70-36 0,35 0-1,0-36 1,-141 36 15,70-70-31,-105 35 16,-1-71 15,1-35-15,-36-36-1,-35 142-15,0-177 16,0 177-16,0-141 16,0 140-16,0-140 15,0 141-15,0-36 0,-35-105 16,35-1-1,-35-34 1,-1 105 0,1 0-1,-71 35 1,0 1 0,0 35-1,1 35 1,69 0-16,-105 0 31,71 35-31,-177 0 16,-106 0-1,282-35-15,-352 71 16,317-71-16,-388 35 16,0 36-1,-35-71 1,35 35-1,-141 0 1,71 1 0,458-36-16,-211 0 15,211 0-15,-176 35 16,176-35-16,-176 0 31,176 0-31,35 0 0,-176 35 0,141-35 16,-176 0-16,212 0 0,-354-35 15</inkml:trace>
  <inkml:trace contextRef="#ctx0" brushRef="#br0" timeOffset="111869.17">17956 22225 0,'0'-35'0,"0"-1"16,-35 36-1,35-35 1,-35 0 0,35 0 15,0 70 0,0 0-15,0 71-16,0 176 31,35 36-31,-35-142 31,0-35-15,0-105-16,0 69 16,0-69-16,35-1 15,-35 0 1,0 0-1,36 36 1,-36 0 0,35-36-1,0 35 1,1-34 0,34-36-1,-35 35 1,71 0-1,35-35 1,-35 0 15,35 0-15,-35 0 0,-71 0-16,71 35 15,-71-35-15,71 0 16,71 0-1,-107 0 1,1 36 0,70-72-1,0 36 1,0 0 0,0 0-1,-35-35 1,35 35-1,-35-35 17,106 0-17,-36-1 1,-70 36 0,-71 0-16,106-35 15,-105 35-15,34 0 16,36-35-1,35 35 1,0 0 0,36-35-1,-1 35 1,0 35 15,-140-35-15,34 0-16,36 35 15,-71-35 1,71 35-16,-71-35 16,36 0-1,35 36 1,-36-36 0,71 35-1,36-35 1,-36-35-1,35 35 1,-35 35 0,-70-35-1,35 0 1,-71 0-16,106 0 16,-106-35-16,71 35 15,0 35 1,-35-35-1,35 0 17,-1 0-17,-34 0 1,35 0 0,-36-35-1,1 35 1,-36-36-1,36-34 1,-1-1 0,-34 1-1,-1-36 1,0 0 0,-35 0-1,0-70 1,-35-1-1,-36 72 1,36-1 15,0 0-15,-1 35 0,1 36-1,0 0 1,35 0-1,0-1 1,-35 1 0,-1 0-1,1-1 1,35 1 0,-70 35-1,-1-35 1,0 35-1,-34-35 1,-72 35 15,142 0-31,-106 35 16,105-35-16,-105 35 16,0-35-1,-35 0 1,35 0-1,-141 35 1,35-35 0,176 0-16,-141 0 15,177 0-15,-177 0 16,36 0 0,35-35-1,-177 35 1,71-35-1,36 35 1,-71 0 15,141 0-15,-1 0 0,72 0-16,-142 0 15,142 0-15,-107 0 16,-70 0-1,36 0 1,34-35 0,-34 35-1,140 0-15,-141 35 16,177-35-16,-177 0 16,-176 141-1</inkml:trace>
</inkml:ink>
</file>

<file path=ppt/ink/ink1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3T19:47:35.01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5821 12629 0,'0'-35'16,"0"70"0,35-35 30,-35 36-46,35-36 16,1 0 0,-1 0-16,141 35 31,1 0-15,34-35-1,1-35 1,-71 35-1,-35 0 1,-71 0 0,1 0-1</inkml:trace>
  <inkml:trace contextRef="#ctx0" brushRef="#br0" timeOffset="566">5644 13652 0,'0'0'0,"36"0"47,-36-35-16,35 35-31,0 0 16,1 0-1,140 0 1,0-35-1,36 0 1,-36 35 0,1 0-1,-71 0 1,-71 0 0,0 0-1,-35-36 1,35 1-16</inkml:trace>
  <inkml:trace contextRef="#ctx0" brushRef="#br0" timeOffset="1214">5609 14852 0,'0'35'47,"0"-70"-32,35 35 1,1 0-16,-1 0 15,0 0 1,71 0-16,70-35 16,71-1 15,-35 1-15,-35 0-1,-72 0 1,-34 35-1,-36 0 1,0-36 0</inkml:trace>
  <inkml:trace contextRef="#ctx0" brushRef="#br0" timeOffset="1714">5962 15699 0,'0'-36'16,"35"36"31,-35-35-47,35 35 15,36-35 1,0 0-16,140-36 16,1 36-1,-71-1 17,35 36-17,-140 0 1,-1 0-1,-35-35 1</inkml:trace>
  <inkml:trace contextRef="#ctx0" brushRef="#br1" timeOffset="-206473.65">5856 10125 0,'0'0'0,"0"-36"79,-35 36-64,0-35 16,-1 35-31,36-35 0,-35 35 16,-36-35 0,-70-1-1,0 36 1,-35 36 0,70-1-1,0 71 1,36-36-1,34 107 1,1 70 15,0-142-31,35 107 16,0-36 0,0 36 15,0-35-16,0-142-15,0 141 16,0-140-16,35 140 16,-35 36-1,-35 34 1,35-34 0,0 0-1,-36-71 1,1 71-1,35-71 1,-35 35 0,35-35-1,-35 36 1,-1-36 15,36 35-15,-35-70-1,35-71-15,0 106 16,0-105-16,0 34 16,35 36-1,-35-35 1,36 34 0,34 1-1,1-35 1,70 35-1,-35-36 1,70 36 0,-35-35-1,141-36 1</inkml:trace>
  <inkml:trace contextRef="#ctx0" brushRef="#br1" timeOffset="-205163.66">2011 16510 0,'-35'0'16,"35"35"46,-36-35-46,36 36-16,-35-36 16,0 70-16,-71 36 15,-35 35 1,35-35 0,0-36 15,71-34-16</inkml:trace>
  <inkml:trace contextRef="#ctx0" brushRef="#br1" timeOffset="-204903.65">1411 16510 0,'0'0'0,"0"-35"31,35 35 32,-35 35-63,0 0 15,36 1 1,-36-1 0,35 35-16,141 142 31,1-36-16,-177-140-15,70-36 16,-105 0-16</inkml:trace>
  <inkml:trace contextRef="#ctx0" brushRef="#br1" timeOffset="-204673.65">1305 16722 0,'0'0'0,"36"0"78,-1 0-62,0 0-16,0 35 15,1-35-15,105 0 16,106 0-16</inkml:trace>
  <inkml:trace contextRef="#ctx0" brushRef="#br1" timeOffset="-204013.66">1552 19826 0,'0'0'15,"36"0"-15,-36 35 32,-36-35-32,36 36 15,-35-1 1,0 35 0,-1 72-1,-34 34 1,-1 0-1,1-34 1,-36-1 0</inkml:trace>
  <inkml:trace contextRef="#ctx0" brushRef="#br1" timeOffset="-203723.66">1129 19932 0,'-35'0'0,"70"0"0,-106 0 15,71 35 17,36-35-32,-36 35 15,70 1 1,36 70-1,70-1 1,-34-34 0,-1 0-1,-71 34 1</inkml:trace>
  <inkml:trace contextRef="#ctx0" brushRef="#br1" timeOffset="-203513.66">988 20355 0,'0'0'0,"35"0"32,-35-35-17,35 35 1,-35-35-16,71 35 15,70-36 1,106-34-16</inkml:trace>
  <inkml:trace contextRef="#ctx0" brushRef="#br1" timeOffset="-188633.65">17921 17286 0,'-35'0'0,"35"35"78,35-35-15,0 0-32,1 0-15,-1 0-1,0 0-15,1 0 0,-1 0 16,71 36-1,-36-36 1,-35 0-16,1-36 16,-1 36-1,71 0-15,70 0 16,-35 0 0,-105 0-16,105-35 15,-106 35 1,36 0-16,70 0 31,-106 0-31,71 35 16,-71-35-16,36 0 15,70 0 1,0 0 0,0 0-1,0 36 1,0-36-1,0 0 1,0 0 0,-35 0-1,71 0 1,-36 0 15,-106 0-31,71 0 0,-71 0 16,106 0-16,0 0 31,71 0-15,0 0-1,35 0 1,-212 0-16,141 0 16,-140 0-16,175 35 15,36-35 1,-35 0-1,0 0 1,105 0 0,-176 0-1,-106 0-15,177 0 16,-177 0-16,106 0 16,-105 0-16,105 0 15,-71-35 1,107 35-1,-1 0 1,36-36 0,-142 36-16,142-35 15,-177 35-15,142 0 16,-1-35 0,-35 0-1,36-1 1,-142 36-1,0 0-15,0 0 16,1 0-16,-36-35 16,0 70 140,-36-35 156</inkml:trace>
  <inkml:trace contextRef="#ctx0" brushRef="#br1" timeOffset="-173683.66">3387 20144 0,'-36'-36'0,"1"36"31,0 0 0,70 0 1,-35-35 30,35 35-62,-35-35 16,71-1-16,-1-34 15,1-1 17,-36 71-32,71-35 15,-71 35-15,1 0 16,105 35 0,-35 1-1,0 69 1,-1-69-1,-69-1-15,69 0 16,-69-35-16,-1 0 0,36 36 16,70-72-1,35-34 1,-70-1 0,-36 36-1,36 35 1,-35 35 15,-1 0-15,107 71-1,-36 0 1,0-71 0,-106-35-16,106 0 15,-105 0-15,69-35 16,72-35-1,-36-1 1,35 36 0,-70-1-1,35 72 1,36-1 0,70 71-1,-71-71 1,36 36-1,-71-107 17,71-34-17,-71-36 1,35-35 0,-70 70-1,0 36 1,-1 106-1,37 34 1,-107-69-16,106 34 31,-106-34-31,1-36 0,281 105 16,-105-140 0,35-71-1,-106 0 1,35 1 15,-70 69-15,-71 1-16,71 35 15,-71 35-15,142 36 16,70 35 0,35 0-1,-35-71 1,0-35-1,70-141 1,-140-36 0,-1 36-1,-141 106-15,106-71 16,-105 71-16,70 0 16,35 35-1,212 141 1</inkml:trace>
  <inkml:trace contextRef="#ctx0" brushRef="#br1" timeOffset="-167853.66">17709 21237 0,'0'-35'15,"-35"35"17,35 35-32,35-35 62,1 0-31,-1 0-31,0 0 0,106 0 16,-105 0 0,-1 0-1,106 35 1,141-35-1,71 0 1,-212 36 15,0-36-15,0 35 0,36-35-1,-1 0 1,-141 0-16,71 35 15,-70-35-15,69 0 16,36 0 0,1 0-1,69 0 1,-34 0 0,34 0-1,1-35 1,-36 35 15,-35-35-15,-70 35-16,141 0 0,-142 0 15,142-36 1,70 36 0,-105 0-1,-107 0-15,106 0 16,-105 0-16,35 0 15,141-35 1,-106 35 0,71 0-1,-36 0 1,-35 0 0,71-35-1,-36 35 1,36 0-1,-71 0 1,0 0 15,-106 0-31,142-35 16,-142 35-16,177 0 16,-71 0-1,141-36 1,-106 36-1,36 0 1,35 0 0,-71-35-1,177 35 1,-282 0-16,176 35 16,-177-35-16,212 0 15,-105 0 1,-1 0-1,-35 36 17,36-36-32,-142 0 31,0 0-31</inkml:trace>
  <inkml:trace contextRef="#ctx0" brushRef="#br1" timeOffset="-148983.65">18133 23389 0,'0'0'0,"-35"0"0,35 35 47,35-35 0,0 36 0,0-36-32,1 35-15,-1-35 16,0 0-16,106 35 16,36 1-1,-142-36-15,177 35 16,-177-35-16,247 0 31,-141 0-31,106 0 16,-70 0-1,-107 0 1,106-35-16,-105 35 16,105 0-1,36 0 1,-35-36-1,34 36 1,-34-35 0,-1 35-1,36 0 1,-71 0 0,176 0-1,-70 0 1,35 0-1,1 35 1,-36-35 0,-106 0 15,176 0-15,-105 0-1,-177 0-15,141 36 16,-105-36-16,70 0 15,0 35 1,36-35 0,-1 0-1,36 35 1,-1-35 0,-34 35-1,-142-35-15,106 0 16,-106 36-16,71-36 15,71 0 1,-1 35 0,36-35-1,-36 0 1,71 0 15,-71 35-15,71-35-1,-35 0 1,-36 0 0,-105 0-16,70 0 15,-70 0-15,-36 0 0,71 0 16,0 0 0,141 0-1,-36 35 1,-34-35-1,-142 0-15,141 0 16,-140 36-16,140-36 16,-35 0 15,106 0-15,-35 0-1,-177 0-15,177 0 16,-142 0-16,107 0 15,34 0 1,-176 0-16,107 0 16,-107 0-16,141 35 15,36-35 1</inkml:trace>
  <inkml:trace contextRef="#ctx0" brushRef="#br1" timeOffset="-147513.66">4410 25118 0,'35'-36'47,"0"36"-32,1 0-15,-1 0 16,-35-35-16,106 35 16,105 0-1,142 35 1,35-35 0,282 0-1,248-35 1,140 0-1,-211 35 1,211 0 0,-282 35 15,141 36-15,-176-36-16,-141 36 31,-212-36-16,-176 0 1,-142-35-16</inkml:trace>
  <inkml:trace contextRef="#ctx0" brushRef="#br1" timeOffset="-144913.65">1411 15452 0,'0'0'0,"-35"0"0,0-36 16,35 1-1,0 0 1,-36 35 0,-34-35-1,-1-1 1,-35 1-1,71 35-15,-141 0 16,140 0-16,-69 0 16,-72 71-1,71-36 1,1 0 0,-1 71-1,106-71-15,-71 71 16,71-71-16,-35 1 0,35 69 31,-35 72-31,-1 34 16,36 1-1,-35 0 1,35 0 15,0-177-31,0 106 16,0-106-16,35 71 0,-35-71 0,0 71 15,0-35-15,0 140 16,0-175-16,36 246 16,-36-70-1,0 34 1,35-175-16,-35 70 16,0-106-16,0 142 15,35 70 1,-70 106-1,35-107 1,0-175-16,-35 176 16,35-212-16,-36 212 31,1 0-31,35 35 16,0 36 15,0-1-16,0-140 1,0 34 0,35 1-1,1 35 1,-36-71 0,35 36-1,0 0 1,0-71-1,36 71 1,-36-36 0,1-35-1,-1 0 1,0 0 15,0-70-15,36 35-1,-36 35 1,36 0 0,-36-35-1,0 70 1,36-70 0,-36 70-1,36-35 1,-36-70-1,35 35 1,-70-71-16,71 36 16,-36-36-16,1 0 15,-1 0 1,35 1-16,1 34 31,35 36-15,0-71-1,-71 1-15,106-1 16,-106 0-16,71 1 16,106-1-1,-1 0 1,36 0 0,-70-35-1,-71 36 1,35-36-16</inkml:trace>
</inkml:ink>
</file>

<file path=ppt/ink/ink1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3T20:04:39.722"/>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988 10442 0,'0'0'0,"-36"0"31,36-35-31,36 35 32,-1 0-1,0 0-16,1 0-15,-1 0 16,0-35-16,0 35 16,1 0-16,-1 0 0,0 0 15,1 0-15,-1-36 0,0 36 0,0 0 16,1 0-16,-1 0 0,0 0 0,1 0 16,-1 0-16,0 0 15,0 0-15,-35-35 0,36 35 0,-1 0 16,0 0-16,0 0 15,-35 35 1</inkml:trace>
  <inkml:trace contextRef="#ctx0" brushRef="#br0" timeOffset="411">1411 10336 0,'0'0'0,"-35"0"0,70 0 47,-70 0-16,35 36-31,35-36 16,-35 35-1,0 0-15,0 1 16,0-1-16,0 0 0,35 0 16,-35 1-16,0-1 0,0 0 0,0 0 15,0 1-15,36-36 0,-36 35 0,0 0 16,0 1-16,0-1 0,0 0 15,35-35-15,-35 35 0,0 1 16,0-1 0,0 0-16,35-35 15,-35 35 1</inkml:trace>
  <inkml:trace contextRef="#ctx0" brushRef="#br0" timeOffset="1203">1870 10724 0,'0'36'63,"35"-36"-47,-35 35-16,0 0 15,0 1-15,0-1 16,35-35-16,-35 35 0,36 0 15,-1-35 1,0 0-16,0 0 16,1 0-16,-1-35 15,0 35-15,-35-35 16,35 0-16,-35-1 16,0 1-1,-35 35 1,35 35 46,0 1-46,0-1-16,0 0 16,35-35-16,-35 35 0,0 1 15,0-1-15,36 0 0,-36 0 16,0 1-16,35-1 15,-35 0-15,0 1 0,0-1 16,35-35-16,-35 35 0,0 0 16,0 1-1,0-1 1,-35-35 15,0 0-15,-1 0-1,1 0 1,-71-35 0,71-1-16,0 36 15,0 0-15,35-35 16,-36 35-16,36-35 0,0 0 16,0-1-16,36 1 15,69-106-15</inkml:trace>
  <inkml:trace contextRef="#ctx0" brushRef="#br0" timeOffset="1642">2434 10301 0,'0'35'47,"0"1"-16,0-1-31,0 0 0,35 1 16,-35-1-16,0 0 0,0 0 15,36 1-15,-36-1 0,0 0 0,0 0 16,35 1-16,-35-1 0,0 0 0,0 1 16,35-1-16,-35 0 0,0 0 0,0 1 15,36-1-15,-36 0 0,0 0 0,0 1 16,0-1-16,35 0 0,-35 1 15,0-1-15,0 0 16,0 0-16,0 1 16</inkml:trace>
  <inkml:trace contextRef="#ctx0" brushRef="#br0" timeOffset="2042">2540 10654 0,'0'0'0,"0"-35"47,35 35-47,1 0 31,-1 0-15,0 0-16,0 0 0,1 0 15,-1 0-15,0 0 16,-35 35-16,36-35 0,-36 35 16,0 0-16,35 1 0,-35-1 15,0 0 1,0 1-16,0-1 0,-35-35 15,35 35-15,-36-35 16,36 35-16,-35-35 0,0 0 16,-1 0-16,1 0 15,0 0-15,0-35 16,-1-35-16</inkml:trace>
  <inkml:trace contextRef="#ctx0" brushRef="#br0" timeOffset="2668.99">3140 10619 0,'-36'0'0,"72"0"15,-1 0 63,0 0-46,1 0-32,-36-36 0,35 36 15,0 0-15,-35-35 0,35 35 16,1-35-16,-1 0 16,-35-1-16,0 1 15,-35 0 1,-1 35-1,1 0 1,0 0-16,0 0 16,35 35-16,-36-35 0,1 35 0,0 1 15,-1-1 1,36 0-16,-35-35 0,35 35 16,0 1-16,-35-36 0,35 35 0,0 0 15,0 0 1,0 1-16,35-36 0,-35 35 15,35-35-15,1 35 0,-1-35 16,0 36-16,1-36 16,-1 0-16,0 0 0,0 0 15,1-36-15,-1 36 0,0 0 0,0 0 16,1-35-16,34 0 0</inkml:trace>
  <inkml:trace contextRef="#ctx0" brushRef="#br0" timeOffset="3051">3810 10689 0,'0'-35'94,"35"35"-94,1 0 16,-1 0-16,0-35 15,0 35-15,1 0 0,-1-36 0,0 36 16,1 0-16,-1 0 0,35-35 16</inkml:trace>
  <inkml:trace contextRef="#ctx0" brushRef="#br0" timeOffset="3669">4657 10125 0,'0'-36'31,"0"72"-15,-36-36 15,1 0-15,0 0-16,0 0 15,-1 35-15,1-35 16,35 35-16,-35-35 16,35 36-16,0-1 15,-36 0-15,36 0 16,0 1-16,0-1 15,0 0-15,36 1 0,-36-1 16,0 0-16,35 0 16,-35 1-16,35-36 0,-35 35 0,36-35 15,-36 35-15,35-35 0,0 0 0,-35 35 0,35-35 16,1 0-16,-1 0 0,0 0 0,0 0 16,1 0-16,-1-35 0,0 35 15,1-35-15,-1 0 0,0-1 16,-35 1-16,35 0 0,-35 0 15,0-1-15,0 1 0,0 0 0,0-1 16,0 1-16,-35 0 0,35 0 0,-35-1 16,35 1-16,-35 35 0,35-35 0,-36 35 15,1-36-15,0 36 0,-1 0 0,1 0 16,0 0-16,-106 0 0</inkml:trace>
  <inkml:trace contextRef="#ctx0" brushRef="#br0" timeOffset="5597">917 12136 0,'-35'0'0,"35"-36"31,0 1-16,0 0 1,35 35-16,-35-36 16,0 1-16,35 35 15,-35-35-15,36 35 16,-1 0 0,0 0-16,1 0 15,-1 0-15,0 35 0,0-35 16,1 35-16,-1 1 15,0-1-15,1-35 16,-1 35-16,0-35 16,0 0-16,-35-35 0,36 35 15,-1 0-15,-35-35 0,35 35 16,1-36-16,-1 1 0,0 0 16,0 0-16,1-1 15,-1 36-15,-35-35 16,35 35-1,0 0 1,1 0 0,-36 35-16,35-35 0,0 36 15,1-36-15,-1 0 16,-35 35-16,35-35 0,0 0 0,1 0 16,-1 0-16,0-35 15,0 35-15,1-36 16,-1 36-16,0-35 0,1 35 15,-36-35-15,35 0 0,0-1 16,-35 1-16,35 35 0,-35-35 16,36 35-1,-1 0 1,0 35 0,1 0-16,-1 1 15,0-36-15,-35 35 0,35-35 16,1 35-16,-1-35 0,-35 35 15,35-35-15,1 0 16,-36-35-16,35 35 0,0-35 16,0 0-16,1-1 15,-1 1-15,0 0 0,-35-1 16,35 36-16,-35-35 0,36 35 16,-36-35-16,35 35 0,-35-35 0,35 35 15,1 0 1,-36 35-1,35-35-15,-35 35 0,35-35 16,0 0-16,-35 35 0,36-35 16,-1 36-16,0-36 0,0 0 15,1 0-15,-1 0 16,-35-36-16,35 36 0,1-35 16,-1 0-16,0 0 0,0-1 15,-35 1-15,36 35 16,-36-35-16,35-1 0,0 1 31,1 35-31,-1 0 16,-35 35-1,35-35-15,0 0 16,-35 36-16,36-36 0,-1 0 16,0 35-16,1-35 15,-1 0-15,0-35 0,0 35 16,1-36-16,-1 36 15,-35-35-15,35 35 0,-35-35 0,35 35 16,-35-35-16,36 35 0,-36-36 16,0 1-16,35 35 15,0 0 1,1 0 0,-36 35-16,35 1 15,0-36-15,-35 35 16,35-35-16,1 0 15,-1 0-15,0 0 16,0 0-16,1-35 16,-1 35-16,-35-36 0,35 36 0,-35-35 0,36 0 15,-1 35-15,-35-36 0,35 36 0,-35-35 16,35 0-16,1 0 16,-1 35-1,-35 35 1,35 0-1,1 0-15,-1-35 16,0 0 0,-35 36-16,35-36 0,1-36 0,-1 36 15,0 0-15,-35-35 0,36 35 0,-1-35 16,0 35-16,-35-35 0,35-1 0,1 1 16,-36 0-16,35 35 0,0-35 15,-35-1 1,0 72-16</inkml:trace>
  <inkml:trace contextRef="#ctx0" brushRef="#br0" timeOffset="6827">2011 12347 0,'-35'0'47,"35"35"-31,35-35 0,-70 0-1,35 36 1,-36-1-16,36 0 15,-35-35-15,0 36 0,35-1 16,-36-35-16,36 35 0,-35 0 0,0 1 0,0-1 16,-1 36-1,1-36-15,0 0 0,35 0 0,-35-35 16,35 36-16,-36-36 0,36 35 0,-35-35 0,35 35 16,-35-35-16,-1 36 0,1-36 15,0 35-15</inkml:trace>
  <inkml:trace contextRef="#ctx0" brushRef="#br0" timeOffset="7256">1341 12382 0,'35'0'63,"-35"36"-32,35-36-31,-35 35 15,35-35-15,-35 35 0,36 1 16,-36-1-16,106 141 31,-71-176-31,-35 36 0,35-1 0,0 0 16,1 0-16,-1 1 16,-35-1-16,35-35 0,-35 35 0,35-35 0,-35 36 0,36-36 15,-1 35-15,0 0 16,1-35-1,-36 35-15</inkml:trace>
  <inkml:trace contextRef="#ctx0" brushRef="#br0" timeOffset="7805">2222 12841 0,'36'0'62,"-1"0"-46,0 35-1,1-35 1,-1 0-16,0 0 16,0 0-16,1 0 0,-1 0 0,0 0 15,1 0-15,-1 0 0,0 0 16,0 0-16,1 0 0,-1 0 15,0 0-15,1 0 16,-1 0 0,0 36-1</inkml:trace>
  <inkml:trace contextRef="#ctx0" brushRef="#br0" timeOffset="8317">2858 12629 0,'0'36'47,"0"-1"-16,35-35-16,-35 35-15,35-35 16,-35 36-16,71-1 16,-36 0-16,0 0 15,0-35-15,-35 36 0,36-36 0,-1 35 16,0-35 0,-35 35-16,36-35 0,-36 36 15,35-36-15,-70 0 47,35 35-31,-36-35-16,1 0 15,0 35-15,-1-35 16,1 0 0,-35 0-1</inkml:trace>
  <inkml:trace contextRef="#ctx0" brushRef="#br0" timeOffset="8805">3528 12241 0,'0'0'0,"0"36"63,35-36-47,-35 35-1,35-35-15,-35 35 16,36-35-16,-1 35 0,0 1 15,0-1-15,1 0 16,-1 1-16,0-36 0,-35 35 0,36 0 16,-1 0-16,0-35 15,-35 36-15,35-1 0,1-35 16,-36 35-16,35-35 16</inkml:trace>
  <inkml:trace contextRef="#ctx0" brushRef="#br0" timeOffset="9171">4233 12136 0,'-35'0'47,"35"35"-31,0 0 0,-35 0-16,35 1 15,-35-36-15,35 35 0,0 0 16,-36-35-16,36 35 0,-35 1 0,35-1 0,0 0 15,-35-35-15,35 36 0,-36-1 0,36 0 16,-35 0-16,35 1 0,-35-1 0,35 0 0,-35-35 16,35 36-16,0-1 0,-36 0 0,36 0 15,0 1-15,-35-36 0,35 35 16,0 0-16,0 1 0</inkml:trace>
  <inkml:trace contextRef="#ctx0" brushRef="#br0" timeOffset="12618">811 13899 0,'0'-35'47,"0"0"-47,36 35 110,-1 0-110,0 0 15,0 35-15,1-35 0,-1 0 0,-35 35 16,35-35-16,1 36 0,-36-1 0,0 0 16,0 1-16,0-1 15,-36-35-15,36 35 0,0 0 0,0 1 16,-35-36-16,35 35 15,-35-35 1,35 35 0,0-70-16,0 0 31,35 35-31,-35-36 0,0 1 16,35 0-16,-35 0 0,36-1 15,-36 1-15,35 35 16,-35-35-16,35 35 0,-35-36 0,35 36 15,-35-35-15,36 35 16,-36-35-16,35 0 16,-70 35 46,-1 35 1,1-35-48,35 35 1,-35-35-16,35 35 16,0 1-16,-35-36 0,35 35 15,0 0-15,-36-35 16,36 36-16,0-1 15,0 0-15,0 0 16,0 1 0,0-1-1,0 0 1,36-35-16,-36 36 0,35-36 16,0 0-16,0 0 15,-35 35-15,36-35 0,-1 0 16,0-35-16,1 35 15,-1 0-15,0-36 16</inkml:trace>
  <inkml:trace contextRef="#ctx0" brushRef="#br0" timeOffset="13323">2152 13794 0,'0'0'0,"0"-36"32,-35 36-17,-1 0 17,1 0-17,0 0-15,35 36 16,-35-36-16,-1 0 15,-34 70 17,34-35-32,36 1 0,-35-36 15,35 35-15,0 0 16,0 1-16,-35-36 16,35 35-16,35 0 0,-35 0 15,0 1 1,35-1-16,-35 0 15,36-35-15,-1 36 16,0-36-16,1 35 16,-1-35-16,0 0 15,0 35-15,1-35 16,-1 0-16,0 0 0,0 0 16,1 0-16,-36-35 15,35 35-15</inkml:trace>
  <inkml:trace contextRef="#ctx0" brushRef="#br0" timeOffset="13677">1729 13970 0,'0'0'0,"0"35"47,35-35-32,0 0 1,0 0-1,1 0-15,-1 0 16,0 0-16,1 0 16,-1 0-16,0 0 0,0 0 15,1 0-15,-1 0 16,0 0-16,0 0 0,1 0 16</inkml:trace>
  <inkml:trace contextRef="#ctx0" brushRef="#br0" timeOffset="19628">2858 13617 0,'0'-70'16,"0"105"172,-36-35-173,36 35-15,-35 0 0,35 1 16,-71 70-16,71-71 15,-35 0-15,35 0 16,0 1-16,0-1 16,0 0-1,35-35-15,-35 36 0,0-1 16,36 0 0,-36 0-16,35 1 15,-35-1-15,35 0 16,-35 1-16,36-36 15,-36 35-15,35 0 16,35 0 0</inkml:trace>
  <inkml:trace contextRef="#ctx0" brushRef="#br0" timeOffset="20705">5045 13511 0,'0'-35'78,"35"35"-47,-35 35-31,0 1 16,35-36-16,-35 35 0,36 0 0,-36 0 16,35-35-16,-35 36 0,0-1 15,35-35-15,-35 35 0,0 1 16,0-1-16,35 0 0,-35 0 15,0 1-15,0-1 16,0 0-16,0 1 16,0-1-16,0 0 31,0 0-15,0 1-1,-35-36-15,-35 141 0</inkml:trace>
  <inkml:trace contextRef="#ctx0" brushRef="#br0" timeOffset="21655">5609 13617 0,'35'0'78,"-35"35"-46,36-35-32,-36 36 0,0-1 15,35-35-15,-35 35 16,0 1-16,35-36 0,-35 35 15,0 0-15,36-35 0,-36 35 16,35 1-16,-35-1 16,35-35-16,-35 35 0,0 1 15,35-36 1,-35 35-16,36-35 16,-36 35-1,0 0 63,0-70-62,0 0 46,0 0-46,35 35-16,-35-36 0,0 1 16,0 0-16,35 35 0,-35-36 15,0 1-15,35 0 16,-35 0-16,0-1 16,36 36-16,-36-35 0,0 0 15,0-1 1,35 36-1,-35-35 17,35 0-17</inkml:trace>
  <inkml:trace contextRef="#ctx0" brushRef="#br0" timeOffset="22393">6773 13441 0,'0'35'63,"-35"-35"-48,35 35 1,-35-35-1,0 36-15,-1-36 16,36 35-16,-35-35 0,35 35 16,-35 0-1,-1 1-15,36-1 16,0 0-16,0 1 0,-35-36 16,35 35-16,0 0 0,35-35 15,-35 35-15,0 1 0,0-1 16,36 0-16,-36 1 15,35-1-15,0 0 0,1 0 16,-36 1-16,35-36 0,-35 35 16,70 0-16,-34-35 0,69 106 0</inkml:trace>
  <inkml:trace contextRef="#ctx0" brushRef="#br0" timeOffset="23395">9066 13370 0,'0'36'78,"36"-36"-78,-1 0 15,-35 35 1,35-35-16,1 35 16,-1-35-16,-35 35 0,35-35 15,0 36-15,1-1 16,-1 0-16,0 0 16,-35 1-16,35-1 15,-35 0-15,0 1 0,0-1 16,0 0-16,0 0 15,0 1-15,0-1 0,0 0 0,0 1 16,0-1-16,0 0 16,-35 0-16,0 71 15</inkml:trace>
  <inkml:trace contextRef="#ctx0" brushRef="#br0" timeOffset="27042.01">3175 13617 0,'0'-35'15,"-35"35"1,35-35-16,0 70 78,35-35-62,-35 35-16,35-35 15,-35 35-15,36 1 16,-36-1-16,35-35 16,-35 35-16,35-35 15,-35 36-15,35-1 0,1 0 94,-1 0-16,0 1 0,0-36 32,-35 35-1,36-35-93,-1 0 46,-35-35-62,35-1 16,-35 1-1,0 0-15,36 0 0,-36-1 16,0 1-16,35 0 16,-35-1-16,0 1 15,35 35 16,-35-35-15,0 0 15</inkml:trace>
  <inkml:trace contextRef="#ctx0" brushRef="#br0" timeOffset="27656.01">3881 13723 0,'0'35'47,"35"-35"-16,0 0 0,0 0-31,1 0 16,-36 36-16,35-36 16,0 0-16,1 0 15,-1 0 1,0 0-16,0 0 15,-35-36 1,36 36 0,-72 0-1,36 36-15</inkml:trace>
  <inkml:trace contextRef="#ctx0" brushRef="#br0" timeOffset="28048.01">4092 13617 0,'0'35'79,"0"1"-64,0-1-15,36 0 16,-36 1-1,0-1-15,0 0 16,0 0-16,0 1 16,0-1-16,0 0 15,0 1-15,35-36 16</inkml:trace>
  <inkml:trace contextRef="#ctx0" brushRef="#br0" timeOffset="28576.01">4445 13582 0,'0'-35'32,"0"70"-17,35-35 48,1 0-48,-36 35-15,35-35 16,0 0-16,0 0 16,1 0-16,-1 0 15,0 0-15,0 0 16,1 0 0</inkml:trace>
  <inkml:trace contextRef="#ctx0" brushRef="#br0" timeOffset="29011.01">4657 13547 0,'0'35'16,"0"-70"0,0 70 30,0 0-30,0 0 0,0 1-1,0-1 1,0 0-16,0 1 16,0-1-16,0 0 15,35-35-15,-35 35 0,0 1 16,0-1-1,0 0-15,0 1 16,0-1 0</inkml:trace>
  <inkml:trace contextRef="#ctx0" brushRef="#br0" timeOffset="29603.01">5362 13229 0,'0'35'78,"-35"-35"-62,35 36 0,-35-1-1,35 0-15,-36-35 16,36 36-16,-35-1 15</inkml:trace>
  <inkml:trace contextRef="#ctx0" brushRef="#br0" timeOffset="29940.01">5256 13229 0,'36'35'94,"-36"1"-94,35-36 16,-35 35-16,35 0 31,-35 36-15</inkml:trace>
  <inkml:trace contextRef="#ctx0" brushRef="#br0" timeOffset="30256.01">5256 13370 0,'0'-35'47,"-35"35"-32,70 0 48,1 0-48,-1 35-15,0-35 16,1 0-16,-1 0 16</inkml:trace>
  <inkml:trace contextRef="#ctx0" brushRef="#br0" timeOffset="33365.01">6879 13617 0,'0'0'0,"35"0"62,-35 35-46,0 1-1,36-36 1,-36 35-16,35 0 16,-35 1-16,35-36 0,-35 35 15,36-35-15,-36 35 0,35-35 0,-35 35 16,35-35-16,-35 36 15,35-36-15,-35 35 16,36-35-16,-36 35 0,35-35 0,-35 36 16,35-36-16,-35 35 15,35-35 63,-35-35 1,36 35-64,-36-36-15,0 1 16,35 0-1,-35-1 1,0 1-16,35 0 16,-35 0-16,0-1 0,0 1 15,0 0 1,36 35-16,-36-36 0,0 1 16,0 0 30,-36 35-30</inkml:trace>
  <inkml:trace contextRef="#ctx0" brushRef="#br0" timeOffset="33846.01">7620 13794 0,'-35'0'47,"70"0"31,0 35-62,1-35-1,-1 0-15,0 0 0,0 0 16,1 0-16,-1 0 0,0 0 16,1 0-16,-1 0 15,-70 0 1</inkml:trace>
  <inkml:trace contextRef="#ctx0" brushRef="#br0" timeOffset="34246.01">7796 13617 0,'36'0'63,"-36"35"-32,35 1-15,-35-1-1,0 0-15,0 1 16,35-1-16,-35 0 16,0 71 15,0-71-31,36 1 0,-36-1 31,-36-35-31</inkml:trace>
  <inkml:trace contextRef="#ctx0" brushRef="#br0" timeOffset="34694.01">8220 13547 0,'0'-36'0,"0"72"47,35-36-15,0 0-1,-35 35-16,36-35-15,-1 0 16,0 0-16,0 0 16,1 0-16,-1 0 15,0 0-15,0 0 16,1 0-16,-1 0 16,-35-35-16,35 35 15</inkml:trace>
  <inkml:trace contextRef="#ctx0" brushRef="#br0" timeOffset="35099.01">8467 13476 0,'0'-35'15,"0"70"-15,0 0 63,35-35-63,-35 36 15,0-1-15,0 0 16,0 0-16,0 1 16,35-1-16,-35 0 15,0 1-15,0-1 0,0 0 16,0 0-16,0 1 16,0-1-16,0 0 15,0 1 1</inkml:trace>
  <inkml:trace contextRef="#ctx0" brushRef="#br0" timeOffset="37063.01">9701 13053 0,'0'-35'47,"0"70"31,-35-35-63,35 35-15,-35 0 0,0 1 16,35-1-16,-36-35 0,36 35 0,-35-35 16,35 35-16,-35-35 0</inkml:trace>
  <inkml:trace contextRef="#ctx0" brushRef="#br0" timeOffset="37404.01">9525 12947 0,'35'0'47,"-35"35"-32,0 1 17,36-36-32,-36 35 0,0 0 15,35-35-15,-35 35 16,0 1-16,35-36 0,-35 35 0,0 0 15,35 0-15,-35 1 16,36-1 0,-36 0-1</inkml:trace>
  <inkml:trace contextRef="#ctx0" brushRef="#br0" timeOffset="37741.01">9454 13194 0,'36'0'94,"-1"0"-78,-35 35-1,35-35-15,1 0 0,-1 0 16,0 0-16,0 0 15,1 0-15,-1 0 0,71 0 16</inkml:trace>
  <inkml:trace contextRef="#ctx0" brushRef="#br0" timeOffset="39969.01">1164 15028 0,'0'36'62,"35"-36"-31,1 0 1,-1 0-17,0 0-15,1 35 16,-1-35 0,-35 35-16,35-35 0,0 35 0,-35 1 15,36-36-15,-36 35 16,35-35-16,-35 35 0,0 1 0,0-1 15,0 0 1,-35 0 0,35 1-1,-36-36-15,36-36 32,36 1-17,-36 0 1,35 0-1,-35-1-15,35 36 0,-35-35 0,36 0 16,-36-1 0,35 36-16,0-35 0,-35 0 15,35 35 1,-35-35 0,-35 35 62,35 35-63,-35-35-15,0 35 16,-1 0 0,1 1-16,35-1 15,-35-35-15,35 35 16,0 1-16,-36-36 15,36 35-15,0 0 16,36-35 0,-36 35-1,35-35-15,-35 36 0,35-36 0,1 0 16,-36 35-16,35-35 0,0 0 16,0 0-16,1 35 0,-1-35 0,0 0 15,0-35-15,1 35 16,-1 0-16,36-35 0</inkml:trace>
  <inkml:trace contextRef="#ctx0" brushRef="#br0" timeOffset="40559.01">2469 15134 0,'0'-35'31,"-35"35"-15,0 35 15,0-35-15,-1 0-1,36 35-15,-35-35 0,0 36 16,35-1 0,-36-35-16,36 35 15,-35 1-15,35-1 16,0 0 0,35-35-1,-35 35 1,36-35-16,-36 36 0,35-36 15,0 35-15,1-35 16,-1 35 0,0-35-16,0 0 0,1 0 15,-1 0-15,0 0 16,1 0-16,-1 0 16,0 0-16</inkml:trace>
  <inkml:trace contextRef="#ctx0" brushRef="#br0" timeOffset="40962.01">2258 15381 0,'0'35'78,"35"-35"-63,0 0 1,1 0-16,-1 0 16,0 0-16,0 0 15,1 0-15,-1 0 0,0 0 16,1 0-16,-1 0 0,-35-35 16,35 35-16,0 0 0,1 0 15,-72 35 1</inkml:trace>
  <inkml:trace contextRef="#ctx0" brushRef="#br0" timeOffset="43175.01">3281 14711 0,'0'35'32,"0"0"14,-35-35-46,35 36 0,-36-1 16,36 0-16,-35 0 16,35 1-16,0-1 0,-35-35 15,35 35-15,0 1 0,-36-36 16,36 35-16,0 0 0,0 0 16,0 1-16,0-1 15,0 0 1,0 1-16,0-1 15,36-35-15,-36 35 0,0 0 16,35-35-16,-35 36 0,35-1 16,1 0-16,-36 1 15,35-36-15,-35 35 0,35-35 0,0 35 16,1 0-16,69 36 0</inkml:trace>
  <inkml:trace contextRef="#ctx0" brushRef="#br0" timeOffset="44462.01">4198 14922 0,'-35'0'79,"35"36"-64,-35-36 1,-36 35 15,36-35-31,-1 0 16,36 35-16,-35-35 15,35 36-15,-35-1 16,35 0 0,0 0-1,0 1-15,0-1 16,0 0-16,0 1 15,35-36 1,-35 35-16,35-35 16,-35 35-16,36-35 15,-1 0-15,0 0 16,1 0-16,-1 0 0,0 0 16,0 0-16,1 0 15,-1 0-15,0 0 16,0 0-16</inkml:trace>
  <inkml:trace contextRef="#ctx0" brushRef="#br0" timeOffset="44802.01">4022 15169 0,'35'0'63,"-35"36"-48,35-36 1,1 0 0,-1 0-1,0 0-15,0 0 0,1 0 16,-1 0-16,35 0 16</inkml:trace>
  <inkml:trace contextRef="#ctx0" brushRef="#br0" timeOffset="45292.01">4868 14852 0,'0'35'47,"36"-35"-31,-36 35-1,35-35-15,-35 36 16,35-36-16,-35 35 0,35-35 16,-35 35-16,36-35 0,-36 36 0,35-1 15,0 71 1,1-106-16,-36 35 0,0 0 0,35 1 15,-35-1-15,0 0 0,0 0 16,35 1-16,-35-1 0,0 0 16,-35 1-16,35-1 15,0 0-15,-35 0 16,-36 1-16</inkml:trace>
  <inkml:trace contextRef="#ctx0" brushRef="#br0" timeOffset="46166.02">5680 14887 0,'0'35'47,"35"-35"-31,-35 36-1,35-36 1,-35 35-16,0 0 15,36-35-15,-36 36 0,35-36 16,-35 35-16,35 0 0,-35 0 16,35-35-16,-35 36 0,36-1 15,-36 0-15,35-35 16,-35 36-16,35-1 16,0-35-1,-35 35 1,36-35-16,-36-35 47,35 35-32,-35-35 1,0-1 0,35 36-16,-35-35 0,36 0 15,-36-1-15,0 1 16,35 35-16,-35-35 0,0 0 0,35-1 15,-35 1-15,0 0 16,35-1-16,-35 1 16,0 0-16,0 0 15</inkml:trace>
  <inkml:trace contextRef="#ctx0" brushRef="#br0" timeOffset="46713.01">7161 14676 0,'-35'0'15,"0"35"32,35 0-31,-35-35-16,35 35 16,-36 1-16,36-1 15,-35-35-15,35 35 0,0 0 16,-35 1-16,35-1 0,0 0 15,0 1-15,0-1 16,0 0-16,0 0 16,0 1-16,0-1 15,0 0-15,35-35 0,-35 36 16,0-1-16,35-35 0,1 35 16,-1 0-16,0-35 15,-35 36-15,35-36 0,1 35 16,105 36-16</inkml:trace>
  <inkml:trace contextRef="#ctx0" brushRef="#br0" timeOffset="47316.01">7867 14887 0,'0'0'0,"-35"0"16,35-35 15,-36 35-15,1 0-1,0 35 1,0-35-1,-1 0-15,1 0 16,35 35-16,-35-35 0,-1 36 16,1-1-1,35 0 1,-35 1 0,35-1-16,0 0 15,35-35 1,-35 35-16,0 1 0,35-36 15,-35 35-15,36-35 16,-36 35-16,35-35 0,0 36 16,1-36-16,-1 35 15,0-35-15,0 0 0,1 0 16,-1 0-16,-35 35 0,35-35 16,1 0-16,34 0 15</inkml:trace>
  <inkml:trace contextRef="#ctx0" brushRef="#br0" timeOffset="47641.01">7444 15169 0,'0'0'0,"0"-35"16,35 70 15,0-35 16,0 0-47,1 0 15,-1 0-15,0 0 16,1 36-16,-1-36 0,0 0 16,0 0-16,107 0 0</inkml:trace>
  <inkml:trace contextRef="#ctx0" brushRef="#br0" timeOffset="48094.02">8255 14570 0,'0'35'32,"35"-35"-1,-35 35-31,36-35 15,-36 36 1,35-36-16,0 35 0,0 0 16,1 0-16,-1 1 0,0-1 15,-35 0-15,35 0 16,-35 1-16,0-1 0,36 0 16,-36 1-16,0-1 0,0 0 0,0 0 15,0 1-15,0-1 0,-36 0 16,36 1-16,0-1 0,-105 106 0</inkml:trace>
  <inkml:trace contextRef="#ctx0" brushRef="#br0" timeOffset="53346.02">1552 16475 0,'0'35'0,"36"-35"109,-1 0-109,0 0 16,0 0-16,1 0 16,-1 35-16,0-35 0,0 0 15,1 0-15,-36 36 0,35-36 0,0 35 31,-35 0-31,0 0 16,0 1-16,0-1 0,0 0 16,0 1-16,0-1 0,0 0 0,-35-35 0,35 35 15,0 1 48,-35-72-63,70 1 31,-35 0-31,0 0 0,0-1 0,35 36 16,-35-35-16,36 0 0,-36-1 0,35 1 15,0 0-15,0 0 0,1-1 16,-36 1-16,35 35 16,-35-35-1,35 35 1,-70 0 46,0 35-46,-1 0-16,1-35 16,35 36-16,-35-36 15,35 35-15,-35-35 0,35 35 0,0 0 16,-36-35-16,36 36 0,0 34 31,0-34-15,0-1-16,36-35 15,-36 35-15,35 0 0,0-35 16,-35 36-16,35-36 16,1 0-16,-1 35 15,0-35-15,0 0 0,1 0 16,-36-35-16,35 35 0,71-71 0</inkml:trace>
  <inkml:trace contextRef="#ctx0" brushRef="#br0" timeOffset="54023.02">2999 16475 0,'-36'0'31,"36"-36"-31,-35 36 47,0 0-32,0 0 1,35 36 0,-36-36-16,36 35 15,-35-35-15,35 35 16,-35-35-16,35 36 0,0-1 15,-36 0-15,36 0 16,0 1-16,0-1 16,0 0-1,0 1-15,36-36 16,-36 35-16,35-35 16,-35 35-16,35-35 0,-35 35 15,36-35-15,-1 0 16,-35 36-16,35-36 0,0 0 15,1 0-15,-1 0 0,0 0 16,0 0-16,1 0 0,-1 0 16,36-71-1</inkml:trace>
  <inkml:trace contextRef="#ctx0" brushRef="#br0" timeOffset="54343.02">2787 16757 0,'0'35'47,"35"-35"-16,1 0-15,-1 0 0,0 0-1,0 0-15,1 0 16,-1 0-16,106-35 0</inkml:trace>
  <inkml:trace contextRef="#ctx0" brushRef="#br0" timeOffset="55050.02">3739 16439 0,'0'0'0,"0"36"47,0-1 0,36-35-47,-36 35 0,0 1 15,35-36-15,-35 35 16,35-35-16,-35 35 0,36 0 15,-36 1-15,35-1 0,0 0 16,0 1-16,-35-1 16,36-35-16,-36 35 0,35-35 15,-35 35-15,35 1 16,-35-72 78,36 36-79,-36-35-15,0 0 16,35 35-16,-35-35 0,35-1 16,-35 1-16,35 0 15,-35-1-15,36 1 0,-36 0 16,35 35-16,-35-35 0,0-1 15,35 36-15,-35-35 0,35 0 0,-35-1 16,0 1 0,0 0-1</inkml:trace>
  <inkml:trace contextRef="#ctx0" brushRef="#br0" timeOffset="58245.02">1305 16122 0,'-35'0'31,"35"-35"-31,0 70 31,0 0 1,0 0-17,0 1 1,35-1-16,-35 0 0,0 1 0,0-1 0,0 35 15,0-34-15,0-1 0,0 0 0,0 1 16,0-1-16,0 0 0,0 0 0,0 1 16,0-1-16,0 0 0,0 36 0,0-36 15,0 0-15,0 1 0,0-1 0,0 0 16,0 0-16,0 1 0,0-1 16,0 0-1,0 1 1,0-1-1,36-35 1</inkml:trace>
  <inkml:trace contextRef="#ctx0" brushRef="#br0" timeOffset="60208.02">1305 16051 0,'36'0'141,"-1"36"-141,0-36 16,0 0-16,1 0 0,-1 0 0,0 35 15,1-35-15,-1 0 0,0 0 0,0 0 16,1 0-16,-1 0 0,35 0 0,-34 0 0,-1 0 0,0 35 15,36-35-15,-36 0 0,0 0 0,36 0 16,-36 0-16,0 0 0,36 0 0,-36 0 16,1 0-16,34 0 0,-35 0 0,1 0 0,34 0 15,-34 0-15,-1 0 0,0 0 0,0 0 0,36 0 16,-36 0-16,1 0 0,-1 0 0,0 0 16,0 0-16,1 0 0,-1 0 15,0 0-15,0 0 0,1 0 0,-1 0 16,0 0-16,1 0 0,-1 0 0,0 0 15,0 0-15,1 0 0,-1 0 16,0 0-16,0 0 0,1 0 0,-1 0 16,0 0-16,1 0 0,-1 0 0,0 0 15,0 0-15,1 0 0,-1 0 0,0 0 16,1 0-16,-1 0 0,0 0 16,0 0-16,1 0 0,-1 0 15,0 0-15,1 0 0,-1 0 16,0 0-16,0 0 0,1 0 0,-1 0 15,0 0-15,0 0 16,1 0-16,-1 0 16,0 0-16,1 0 0,-1 0 15,0 0-15,0 0 16,1-35-16,-1 35 16,-35 35-16,0 0 140,35-35-124,-35 36-1,0 34 1,0-34-16,0-1 16,0 0-16,0 0 15,35 1-15,-35-1 0,0 0 16,0 1-16,0-1 0,0 0 16,0 0-16,0 1 15,0-1-15,0 0 16,0 1-16,36-36 0,-36 35 15,0 0-15,0 0 16,0 1-16,0-1 16,0 0-1,0 0 1,0 1 0,35-36-1,-35 35 1,0 0 46,-35-35-15,-1 0 0,1 0-31,0 0-16,0 0 15,-1 0-15,1 0 0,0 0 16,0 0-16,-1 0 0,1 0 0,0 0 16,-1 0-16,1-35 0,0 35 0,0 0 15,-1 0-15,1 0 0,0 0 16,0 0-16,-1 0 0,1 0 0,0 0 15,35-35-15,-36 35 0,1 0 16,0 0-16,0 0 0,-1 0 16,1 0-16,0-36 0,-1 36 15,1 0-15,0 0 0,0 0 0,-1 0 16,1-35-16,0 35 0,-1 0 16,1 0-16,0 0 0,0 0 15,-1 0-15,1 0 0,0 0 16,0 0-16,-1 0 0,1 0 15,0 0-15,-1 0 0,1 0 16,0 0-16,0 0 16,-1-35-16,1 35 0,0 0 15,0 0-15,-1 0 16,1 0-16,0 0 16,-1 0-16,1 0 0,0 0 15,0 0-15,-1 0 16,1 0-16,0 0 15,-1 0-15,1 0 16,0 0-16,0-35 16,-1 35-16,1 0 15,0 0 1,-1 0-16,1 0 0,0 0 16,0 0-16,-1 0 15,1 0-15,0 0 16,0 0-16,-1 0 0,1 0 15,0 0-15,35-36 0,-36 36 16,1 0-16,0 0 0,0 0 16,-1 0-16,1 0 0,0 0 15,0 0-15,-1 0 16,1 0-16,0 0 16,-1 0-16,1 0 15,0 0-15,-36 0 16</inkml:trace>
  <inkml:trace contextRef="#ctx0" brushRef="#br0" timeOffset="62059.02">1305 17110 0,'0'0'0,"-35"0"0,70 0 109,1 0-93,-1 0-1,0 0-15,0 0 16,177 35-16,-141-35 15,-36 0-15,0 0 0,0 0 0,36 0 16,-36 0-16,1 0 0,34 0 0,-35 0 0,1 0 16,-1 0-16,35 0 0,-34 0 0,-1 0 15,0 0-15,1 0 0,-1 0 0,35 0 0,-34 0 16,-1 0-16,0 0 0,1 0 0,-1 0 16,0 0-16,0 0 0,1 0 0,-1 0 15,0 0-15,1 0 0,-1 0 16,0 0-16,0 0 0,1 0 15,-1 0-15,0 0 0,0 0 0,1 0 16,-1 0-16,0 0 0,1 0 0,-1 0 16,0 0-16,0 0 0,1 0 15,-1 0-15,0 0 0,0 0 0,1 0 16,-1 0-16,0 0 16,1 0-16,-1 0 0,0 0 15,0 0-15,1 0 0,-1 0 16,0 0-16,1 0 15,-1 0-15,0 0 16,0 0-16,1 0 0,-1 0 16,0 0-16,1 0 15,-1 0-15,0 0 16,0 0-16,1 0 0,-1 0 16,0 35-16,0-35 15,1 0 1,-1 0-16,0 0 15,1 0 1,-1 0-16,0 0 16</inkml:trace>
  <inkml:trace contextRef="#ctx0" brushRef="#br0" timeOffset="63735.02">5398 16439 0,'-36'0'47,"36"-35"-31,36 35-1,-1 0 16,0 0-15,-35 35 0,35-35-16,1 0 0,-36 36 15,35-36-15,0 35 16,0-35-16,-35 35 0,36 1 16,-36-1-1,0 0 1,0 0-1,-36-35-15,36 36 0,-35-36 16,35 35-16,-35-35 16,35 35-1,-35-35 1,35-35 15,-36 35-31,36-35 31,0-1-15,36 36 0,-36-35-16,0 0 15,35 0 1,-35-1-16,35 36 16,-35-35-16,35 35 15,1 0 1,-1 0 46,-35 35-62,0 1 32,35-36-32,-35 35 15,0 0 1,0 0-1,0 1 1,0-1 0,0 0-1,0 1 1,36-36 0,-1 0-1,0-36 1,0 36-1,-35-35-15,36-36 0</inkml:trace>
  <inkml:trace contextRef="#ctx0" brushRef="#br0" timeOffset="64256.02">5962 16051 0,'-35'0'16,"70"0"-16,-35 36 31,0-1 0,0 0-15,0 0 0,0 1-16,35-36 0,-35 35 15,0 0-15,0 1 0,0-1 16,0 0-16,35-35 16,-35 35-16,0 1 0,0-1 15,36 0-15,-36 1 16,0-1-1,0 0-15,35-35 16,-35 35-16,0 1 0,0-1 16,35-35-16,-35 35 15,0 1 1,36-36-16,-36 35 16,35-35-16,-35 35 15,35-35 1,0 0-16,1 0 15,-1 0 1,36-35 0</inkml:trace>
  <inkml:trace contextRef="#ctx0" brushRef="#br0" timeOffset="64510.02">5997 16510 0,'35'0'16,"1"0"15,-1 35-16,0-35-15,1 0 16,-1 0-16,106-35 16</inkml:trace>
  <inkml:trace contextRef="#ctx0" brushRef="#br0" timeOffset="65014.02">6632 16122 0,'0'0'0,"0"35"31,0 0 0,0 1 0,0-1-31,0 0 16,0 1-16,36-1 16,-36 0-16,0 0 0,0 1 15,0-1-15,0 0 16,0 1-16,35-1 0,-35 0 15,0 0 1,0 1-16,0-1 16,35-35-16,-35 35 15,0 1 1,0-1-16,35-35 16,-35 35-1,36-35 1,-1 0-1,0 0 1,0 0-16,1 0 16,-1 0-16,36-35 0</inkml:trace>
  <inkml:trace contextRef="#ctx0" brushRef="#br0" timeOffset="66002.03">6985 16651 0,'0'35'15,"35"-35"1,1 0 31,-1 0-32,0 0-15,0 0 16,1-35-16,-1 35 0,0 0 16,-35-35-16,35 35 15,1-35 1,-36-1-1,-36 36-15,1 0 16,35-35 0,-35 35-16,0 0 15,-1 0 1,36 35-16,-35-35 0,0 36 16,0-36-1,35 35-15,0 0 0,-36 0 16,36 1-1,36-1-15,-36 0 16,35-35 0,-35 36-16,35-36 0,0 0 15,1 0-15,-1 35 0,0-35 16,0-35-16,1 35 0,-1 0 0,0 0 16,36 0-16,-36 0 0,0-36 0,1 36 15,-1 0-15,0 0 0,1-35 0,-1 35 16,0 0-16,0 0 0,-35-35 0,36 35 15,-1 0-15,-35-36 0,35 36 16,-35-35-16,-35 35 16,35-35-16,0 0 0,-35 35 15,-1 0-15,36-36 16,-35 36-16,0 0 16,35 36-16,-35-36 15,-1 0-15,1 35 16,0 0-1,35 0 1,0 1 0,0-1-1,35-35-15,0 0 16,-35 35-16,36-35 0,-1 0 16,0-35-16,0 35 0,1 0 15,-36-35-15,35 35 0,0-36 16,1 36-16,-36-35 15,0 0-15,0 0 16,0-1-16,0 1 16,0 70 31,0 1-32,-36-36-15,36 35 0,0 0 16,36 0-16,-36 1 15,35-1-15,0-35 16,-35 35-16,106-35 0</inkml:trace>
  <inkml:trace contextRef="#ctx0" brushRef="#br0" timeOffset="66444.02">8361 16369 0,'0'0'0,"-35"-35"0,-1 35 47,36 35-31,-35 0 0,35 0-1,0 1 1,0-1-1,35 0 1,1-35 0,-36 36-16,70-36 15,-70 35-15,35-35 16,1 0-16,-1 35 16,0-35-16,-35 35 0,35-35 15,-35 36-15,0-1 16,0 0-1,-35-35 1,35 36-16,-35-36 16,0 0-16,-1 0 15,1 0-15,0 0 16,0 0-16,35-36 16,-36 36-16,36-35 0,-35-36 15</inkml:trace>
  <inkml:trace contextRef="#ctx0" brushRef="#br0" timeOffset="66876.02">8643 16016 0,'0'0'0,"0"35"78,35-35-78,-35 36 15,0-1 1,36 0-16,-36 0 0,0 1 16,0-1-16,35-35 15,-35 35-15,0 1 0,0-1 16,35 0-16,-35 0 0,0 1 15,0-1-15,0 0 16,0 1-16,0-1 16,0 0-16,35-35 0,-35 35 15,0 1-15,0-1 16,36-35 0,-36 35-16,35-35 15,-35 36-15,35-36 0,1 0 16,-36 35-16,35-35 15,0 0-15,0 0 16,1 0-16</inkml:trace>
  <inkml:trace contextRef="#ctx0" brushRef="#br0" timeOffset="67126.02">8714 16369 0,'0'35'16,"35"-35"46,0 0-46,0 0-16,1 0 0,-1 0 15,0-35-15,1 35 0,-1 0 16,0 0-16,71 0 0</inkml:trace>
  <inkml:trace contextRef="#ctx0" brushRef="#br0" timeOffset="69365.02">10054 16475 0,'0'-36'47,"0"1"-15,-35 35-17,35-35 1,-35 35-16,-1 0 15,1 0 1,0 0-16,-1 0 16,1 0-1,35 35-15,-35-35 16,35 35 0,-35-35-16,35 36 0,-36-1 15,36 0-15,0 1 16,0-1-1,36-35-15,-36 35 16,35 0-16,0-35 16,0 0-1,1 36-15,-1-72 0,0 36 16,1 0-16,-1 0 16,-35-35-16,35 35 0,-35-35 0,35 35 15,-35-35-15,0-1 16,36 36-16,-36-35 0,0 0 15,0-1-15,0 1 16,35 35 31,-35 35-47,35-35 16,-35 36-16,36-36 15,-36 35-15,35-35 0,-35 35 16,35-35-16,-35 36 0,35-36 15,-35 35-15,36 0 16,-36 0-16,0 1 16,35-36-16,-35 35 0,0 0 15,0 1 17,0-72-1,-35 36-16,35-35 1,0 0 0,0-1-1,0 1-15,0 0 16,0 0-16,35-1 16,-35 1-16,0 0 15,35 35-15,-35-36 16,36 36-16,-36-35 15,35 35 1,-35 35 0,35-35-16,-35 36 15,35 70 17,-35-71-32,36 0 0,-36 0 15,0 1-15,0-1 16,35 0-16,-35 1 15,0-1 1</inkml:trace>
  <inkml:trace contextRef="#ctx0" brushRef="#br0" timeOffset="70087.02">11112 16087 0,'0'0'0,"36"35"94,-36 0-94,0 0 16,0 1-16,35-1 0,-35 0 0,35 1 0,-35-1 15,36 0-15,-36 36 0,35-71 0,-35 35 16,35 0-16,0 1 0,1-1 15,-36 0-15,35-35 0,0 35 16,1 1 0,-1-36 15,-35 35-31,35-35 16,-35-35 15,35 35-16,-35-36 1,0 1 0,0 0-16,0-36 0,36 36 15,-36-36-15,0 36 0,0 0 0,0-36 0,0 36 16,0 0-16,0-1 0,0 1 0,0 0 16,0 0-1,-36 35 1</inkml:trace>
  <inkml:trace contextRef="#ctx0" brushRef="#br0" timeOffset="71115.02">11959 16581 0,'0'0'0,"0"-36"31,0 1-15,-35 35-1,35-35-15,-35 35 16,-1 0 15,1 0-15,35 35-16,-35-35 16,35 35-16,-35-35 0,35 36 15,-36-1-15,36 0 16,0 0-1,36 1 1,-1-36 0,0 0-16,0 0 15,1 0-15,-1 0 0,0 0 16,-35-36-16,35 36 0,1-35 16,-36 0-16,35 35 15,-35-35-15,0-1 16,-35 1-1,35 70 17,35-35-17,-35 36 17,0-1-17,35-35-15,-35 35 16,36 0-16,-36 1 15,35-36 1,-35 35-16,0 0 16,35-35 15,0 0 0,1-35-15,-1 35-1,0 0-15,-35-35 16,35 35-16,-35-36 16,0 1-16,36 35 15,-36-35-15,0 0 16,0-1-16,0 1 16,0 0 15,-36 35-16,36 35 32,36 0-31,-36 1 0,0-1-16,0 0 15,0 0 1,35-35-16,-35 36 15,35-36 1</inkml:trace>
  <inkml:trace contextRef="#ctx0" brushRef="#br0" timeOffset="71289.02">12453 16298 0,'0'0'0,"35"0"62,-35 36-62,36 69 16</inkml:trace>
  <inkml:trace contextRef="#ctx0" brushRef="#br0" timeOffset="72374.02">12912 16616 0,'0'0'0,"0"-35"15,-36 35 1,36-36-16,0 1 31,-35 0-15,0 35-1,0 0 1,-1 0-16,36 35 16,-35-35-16,0 0 15,35 35-15,-36-35 0,36 36 16,0-1 0,0 0-1,36-35-15,-1 0 16,0 0-16,1 0 15,-1 0-15,0 0 16,0 0-16,1-35 16,-1 35-16,-35-35 0,0-1 15,0 1 1,0 0 0,-35 70 30,35 0-30,0 1-16,35-36 16,-35 35-16,0 0 15,35-35-15,-35 35 16,36-35-16,-1 0 0,-35 36 16,35-36-16,0 0 0,1 0 15,-1 0-15,-35-36 0,35 36 16,0-35-16,-35 0 15,0 0-15,0-1 16,0 1-16,0 0 0,0-1 16,0 1-16,0 0 0,0 0 0,0-1 15,-35 1-15,35 0 0,0-1 0,0 1 16,-35 0-16,35 0 0,0-1 16,-35 36-1,70 0 16,-35 36-15,0-1-16,0 0 16,0 0-16,0 1 15,0-1-15,0 0 16,0 1-16,0-1 0,35 0 16,-35 0-16,0 1 15,0-1-15,0 0 16,35 1-16,1-36 47,-1 0-32,-35-36-15,35 36 0,1 0 16,-36-35-16,35 35 16,0 0-1,-35 35-15,35-35 16,1 0-16,-36 36 15,35-36-15,-35 35 16,0 0-16,0 0 16,0 1-1,0-1 1,-35-35-16,-1 0 16,36 35-16,-35-35 15,0 0-15,0 0 0,-1 0 16,36-35-16,-35 35 0,0 0 15,35-35-15,-36 35 0,36-36 0,-35 1 16,35-71-16</inkml:trace>
  <inkml:trace contextRef="#ctx0" brushRef="#br0" timeOffset="72776.02">13758 15981 0,'0'35'47,"0"0"-31,36 1-1,-36-1 1,0 0-16,0 0 15,0 1-15,0-1 16,0 0-16,0 1 16,0-1-16,35 0 0,-35 0 15,0 1-15,0-1 16,0 0-16,35 1 16,-35-1-16,0 0 15,0 0 1,35-35-16,-35 36 0,36-36 15,-1 0 1,0 0 0,1 0-16,-1 0 15,35 0-15</inkml:trace>
  <inkml:trace contextRef="#ctx0" brushRef="#br0" timeOffset="73238.02">14182 16581 0,'0'-36'16,"0"72"15,35-36-15,0 0-1,1 0-15,-1 0 16,0 0 0,-35-36-16,35 36 0,1 0 15,-1-35 1,-35 0-16,0-1 16,0 1-1,-35 35 1,35-35-16,-36 35 15,1 0-15,0 35 16,0-35-16,-1 0 16,36 35-16,-35-35 0,35 36 15,0-1-15,-35-35 0,35 35 16,0 1-16,0-1 16,35 0-1,-35 0-15,35-35 0,1 0 16,-36 36-16,35-36 0,0 0 15,0 0-15,1 0 0,69 0 16</inkml:trace>
  <inkml:trace contextRef="#ctx0" brushRef="#br0" timeOffset="79326.03">1446 17780 0,'0'0'0,"0"-35"16,0 70-1,36-35 1,-72 0 0,72 0-1,-36-35-15,0-1 32,-36 36-32,1 0 15,35-35-15,-35 35 16,0 0-16,-1 0 15,1 0-15,0 0 16,-1 0-16,36 35 16,-35-35-16,0 36 0,0-1 15,35 0 1,0 1-16,0-1 16,0 0-1,0 0-15,0 1 16,0-1-16,0 0 15,35-35-15,-35 36 0,35-36 16,-35 35-16,35-35 0,1 0 16,-36 35-16,35-35 0,0 0 15,-35 35-15,36-35 0,-1 0 16,-35 36-16,35-36 0,0 0 0,1 0 16,-36 35-16,35-35 0,0 0 15,1 35-15,-1-35 16,-35 35-16,35-35 15,-35 36 1,35-36 0,-35 35-1,-35-35-15,35 35 16,-35-35 0,0 0 15,35 36-16,-36-36-15,1 0 16,0 0-16,-1 0 16,1 0-16,0 0 0,0 0 15,-1 0-15,1 0 0,0 0 16,35-36-16,-36 36 0,1 0 0,0-35 16,0 35-16,-1-71 15,1 1-15</inkml:trace>
  <inkml:trace contextRef="#ctx0" brushRef="#br0" timeOffset="79936.03">1940 18309 0,'0'0'0,"36"0"46,-1 0-14,0 0-17,0 0 1,1 0-16,-1 0 16,0 0-16,0 0 0,1 0 15,-1 0-15,0 0 0,1 0 16,-1 0-16,0 0 0,0 0 0,1 0 15,-1 0-15,0 35 0,1-35 16,-1 0-16,0 0 0,0 0 16,1 0-1,-36 36 1,-36-36 0</inkml:trace>
  <inkml:trace contextRef="#ctx0" brushRef="#br0" timeOffset="80492.03">2505 18203 0,'0'-35'31,"0"0"47,35 35-78,0 35 0,1-35 16,-1 35 0,0-35-16,0 36 15,1-36-15,-36 35 0,35-35 16,0 0 15,-35 35-15,36-35-16,-36 35 15,35-35-15,-35 36 16,35-36 0,-70 35 15,0-35-15,-1 0-16,1 35 0,0-35 15,-1 0-15,1 0 16,0 36-1,0-36 1</inkml:trace>
  <inkml:trace contextRef="#ctx0" brushRef="#br0" timeOffset="81490.03">3246 18027 0,'0'0'0,"0"-35"0,35 35 47,-35-36-32,35 36 1,-35-35-16,35 35 16,1 0-1,-1 0-15,0 0 16,0 35-16,1-35 16,-1 36-16,0-1 15,1 0-15,-36 1 16,0-1-16,0 0 15,0 0-15,0 1 16,-36-1 0,36 0-16,-35-35 0,0 35 15,-1-35 1,36 36 0,-35-36-16,0 0 0,0 0 31,35-36-31,0 1 31,35 35-31,-35-35 16,0 0-16,35 35 15,-35-36-15,0 1 16,35 35-16,-35-35 0,36 35 16,-36-35-16,35 35 15,-35-36-15,35 36 16,-35 36 31,36-36-47,-36 35 15,0 0 17,0 0-17,0 1 1,0-1-1,0 0 1,0 0-16,0 1 16,35-36-1,-35 35 1,35-35-16,0 0 16,1 0-16,-1 0 15,0 0-15,1-35 16,-1 35-16,-35-36 0,35 1 15,-70-71 1</inkml:trace>
  <inkml:trace contextRef="#ctx0" brushRef="#br0" timeOffset="81918.03">4198 18380 0,'35'0'47,"-35"-36"-47,36 36 31,-36 36-15,35-36-16,0 0 16,0 0-1,-35 35-15,0 0 16,36-35-16,-36 36 0,0-1 15,0 0-15,0 0 16,0 1-16,0-1 16,-36 0-16,36 0 0,0 1 15,-35-36 1,-71 70-16</inkml:trace>
  <inkml:trace contextRef="#ctx0" brushRef="#br0" timeOffset="85248.03">4974 17956 0,'0'-35'47,"35"35"-16,-35-35 0,36 35 0,-1 0-15,0 0-16,36-35 0,35 70 16,-71-35-16,0 35 15,-35 0-15,36 1 16,-36-1-16,0 0 15,0 1-15,0-1 16,-36-35-16,36 35 16,0 0-16,-35-35 15,35 36-15,-35-1 0,-1 0 16,1-35 0,0 0-1,35-35 16,0 0-15,0-1-16,0 1 16,0 0-1,0 0-15,0-1 16,35 36-16,-35-35 0,0 0 16,35 35-16,-35-36 15,36 1-15,-1 35 16,-35-35-1,35 35 1,-35 35 0,36-35-1,-36 35 1,0 1 0,0-1-1,0 0 1,0 1-16,0-1 15,0 0 1,0 0-16,0 1 16,0-1-1,35-35 1,0 35 0,0-70-1,1 35 1,-1 0-16,-35-35 15,35 35-15,-35-36 16,0 1-16</inkml:trace>
  <inkml:trace contextRef="#ctx0" brushRef="#br0" timeOffset="85943.03">6244 17674 0,'0'0'15,"-35"-35"-15,35 0 32,-35 35-17,-1 0 1,1 0 0,0 0-1,-1 0-15,1 0 16,35 35-16,-35-35 15,35 35-15,-35-35 0,35 35 0,0 1 16,0-1-16,0 0 16,0 1-16,0-1 15,35 0 1,0 0 0,0 1-16,1-36 15,-1 0-15,0 0 0,-35 35 16,36-35-16,-1 0 0,0 0 15,0 0-15,1 35 0,-1-35 16,0 36 0,1-36-1,-36 35-15,0 0 16,0 0 0,0 1 15,-36-36-16,1 35 1,0-35 0,-1 0-16,1 0 15,0 0-15,0 0 0,-1 0 16,1 0-16,0 0 0,35-35 0,-36 35 16,1 0-16,35-36 0,-35 36 0,0-105 15</inkml:trace>
  <inkml:trace contextRef="#ctx0" brushRef="#br0" timeOffset="86716.03">6773 17533 0,'0'0'0,"0"35"47,0 1-16,0-1-15,0 0-16,0 0 15,0 1-15,0-1 0,0 0 16,36 1-16,-36-1 0,0 0 0,0 0 16,0 1-16,0-1 0,0 0 0,0 1 15,0-1-15,0 0 0,0 0 16,35-35-16,-35 36 0,0-1 15,0 0 1,0-70 0,0 0 15,35-1-15,-35 1-16,0 0 15,0 0 1,35 35-16,-35-36 0,36 1 15,-1 35 1,0 0-16,1-35 16,-1 35-16,0 0 15,-35 35-15,35-35 0,1 0 16,-1 0-16,0 35 16,0-35-16,-35 36 0,36-36 15,-36 35-15,35 0 0,-35 0 16,0 1-1,0-1-15,-35-35 16,35 35-16,-36-35 16,36 35-16,-35-35 0,0 36 15,0-36-15,-1 0 0,1 0 16,0 0-16,0 0 0,-1 0 16,1 0-16,0-36 15,-1 36-15,36-35 0,-35 35 16,-35-106-16</inkml:trace>
  <inkml:trace contextRef="#ctx0" brushRef="#br0" timeOffset="87463.03">7585 18203 0,'0'0'0,"35"0"31,-35 36-31,35-36 16,1-36 0,-1 36-1,0 0 1,-35 36-16,35-36 15,1 0-15,-1 0 16,0 0-16,1 35 0,-1-35 0,0 0 16,0 0-16,1 0 0,-1 0 0,0 35 15,0-35-15,1 0 0,-1 0 16,0 0-16,1 0 0,-1 35 0,0-35 16,0 0-16,1 0 0,-1 0 15,0 0-15,0 0 16,1 0-16</inkml:trace>
  <inkml:trace contextRef="#ctx0" brushRef="#br0" timeOffset="87884.03">8255 17956 0,'0'0'0,"35"0"32,1 0-1,-1 36-15,0-1-1,0-35-15,-35 35 16,36-35-16,-36 36 0,35-36 0,0 35 15,0 0-15,1-35 16,-36 35-16,35 1 0,-35-1 16,0 0 15,-35-35-15,-1 0-1,36 35-15,-35-35 0,0 0 16,0 0-16,35 36 0,-36-36 0,1 0 0,0 0 15,0 35-15,-1-35 16,1 0-16,0 35 16,-1-35-16</inkml:trace>
  <inkml:trace contextRef="#ctx0" brushRef="#br0" timeOffset="89573.03">8925 17956 0,'0'0'0,"0"-35"0,36 35 62,-36-35-62,35 35 16,-35-35 0,35 35-16,0 0 0,-35 35 15,36-35-15,-1 0 0,0 35 16,1 0-16,-1 1 16,0-1-16,-35 0 15,0 1-15,0-1 16,0 0-16,0 0 0,-35-35 0,35 36 15,-35-36-15,35 35 0,-36-35 16,1 35-16,0-35 16,-1 0-16,1 0 15,0 0 1,35-35 0,0 0-1,0-1-15,0 1 16,35 0-16,-35 0 15,35 35-15,-35-36 16,36 36-16,-1-35 16,0 35-16,1 0 31,-36 35-31,0 1 16,35-36-16,-35 35 15,0 0 1,35-35-16,-35 35 0,0 1 15,35-36-15,-35 35 0,36 0 16,-1-35-16,-35 35 16,35-35-16,0 36 0,1-36 15,-1 0-15,0 0 0,-35-36 16,36 36-16,-1 0 0,0 0 0,-35-35 0,35 35 16,1-35-16,-36 0 0,35 35 0,-35-36 15,0 1-15,0 0 0,0 0 0,0-1 16,0 1-16,0 0 0,0-1 0,0 1 15,-35-35-15,35 34 0,0 1 0,-36 0 16,36-1-16,0 1 0,-35 0 0,35 0 16,-35 35-1,35-36-15,0 72 47,0-1-31,0 0-1,0 0-15,0 1 0,0-1 16,0 0-16,0 1 0,0-1 16,0 0-16,0 0 0,0 1 0,35-1 15,-35 0-15,0 1 16,0-1-16,35-35 0,-35 35 0,0 0 0,0 1 16,36-36-16,-36 35 15,0-70 16,0-1-15,0 1 0,0 0-16,35 35 0,-35-35 0,0-1 15,0 1-15,35 0 16,-35-1-16,35 36 16,-35-35-16,36 35 15,-1 0-15,0 0 16,71 35-1,-71-35 1,1 36-16,-36-1 16,35-35-16,-35 35 0,35-35 0,-35 36 15,36-36-15,-36 35 0,35 0 16,-35 0-16,0 1 16,0-1-1,0 0 1,-35-35-1,35 35-15,-36-35 16,1 36-16,0-36 16,-1 0-16,1 0 0,35 35 15,-35-35-15,0 0 0,35-35 0,-36 35 16,1 0-16,0 0 0,-1 0 0,36-36 16,-35 36-16,0-35 15,-36-71-15</inkml:trace>
  <inkml:trace contextRef="#ctx0" brushRef="#br0" timeOffset="91988.03">10583 17780 0,'71'0'0,"-36"0"47,-35-35-32,35 35-15,1 0 32,-1-36-1,-35 1 0,-35 0 16,-1 35-16,1 0-31,0 0 0,0 0 16,-1 0-16,1 35 0,35 0 15,-35-35-15,35 36 0,0-1 16,0 0-16,0 1 16,0-1-1,0 0-15,0 0 16,35-35 0,-35 36-16,35-36 15,-35 35-15,36-35 16,-1 0-16,0 0 0,0 0 15,1 0-15,-36 35 0,35-35 16,0 0-16,1 0 0,-1 0 16,0 0-16,-35 36 15,35-36-15,1 0 16,-36 35-16,35-35 16,-35 35-1,0 0 1,0 1-16,0-1 15,-35-35 1,35 35 0,-36-35-16,1 35 15,0-35 1,0 0-16,-1 0 16,1 0-16,0 0 15,-1-35-15,1 35 0,0 0 16,35-35-16,-35 35 15,-1-35-15,36-1 0,-35-34 16</inkml:trace>
  <inkml:trace contextRef="#ctx0" brushRef="#br0" timeOffset="92761.03">11359 17568 0,'0'-35'0,"0"70"47,0 1-15,0-1-32,0 0 15,0 0-15,0 1 16,0-1-16,0 0 0,0 142 31,36-142-31,-36 0 0,0 1 16,0-1-16,0 0 0,0 0 15,0 1 1,35-36-16,-35-36 62,0 1-46,0 0 0,0 0-16,35-1 15,-35 1-15,36 0 16,-36-1 0,35 36-16,0 0 15,0 0-15,1 0 16,-1 0-1,0 36-15,1-1 16,-36 0 0,35 1-16,-35-1 15,0 0-15,0 0 16,0 1 0,0-1-16,-35-35 15,35 35-15,-36-35 16,1 35-16,0-35 15,-1 0-15,1 0 16,0 0-16,0 0 0,35-35 0,-36 35 16,-70-35-16</inkml:trace>
  <inkml:trace contextRef="#ctx0" brushRef="#br0" timeOffset="96748.03">635 19579 0,'0'0'0,"-35"0"16,70 0 31,0 0 0,1-35-32,-1 35 1,0 0-16,0-35 0,1 35 0,-1-36 0,0 36 16,0-35-16,36 0 0,-36 35 0,1 0 0,-1-35 15,35 35-15,-34-36 0,-1 36 0,0-35 16,1 35-16,-1 0 0,0-35 0,0 35 0,1 0 16,-1-36-16,0 36 0,1 0 15,-1 0 1,0 0-1,-35-35-15</inkml:trace>
  <inkml:trace contextRef="#ctx0" brushRef="#br0" timeOffset="97106.03">1235 19403 0,'-36'0'31,"36"35"31,36 0-62,-36 1 16,0-1-16,0 35 0,35-34 0,-35-1 16,0 0-16,0 36 0,35-36 0,-35 0 15,0 1-15,0-1 0,0 0 16,0 0-16,36-35 0,-36 36 0,0-1 15,35 0-15</inkml:trace>
  <inkml:trace contextRef="#ctx0" brushRef="#br0" timeOffset="97898.03">1623 19685 0,'0'0'0,"0"-35"16,35 35 62,-35 35-62,0 0-16,0 1 15,35-1 1,-35 0-16,36-35 0,-36 35 16,35-35-16,0 0 0,0 36 15,1-36-15,-1 0 16,-35-36-16,35 36 0,1 0 0,-1 0 15,-35-35-15,35 35 0,0-35 16,-35 0 0,0-1-16,0 1 15,-35 35 1,35-35 0,0 70 30,0 0-30,0 1 0,0-1-16,0 0 15,35 0-15,-35 1 0,0-1 16,0 0-16,0 0 0,36 1 16,-36-1-16,0 0 0,0 1 0,0-1 15,35 0-15,-35 0 16,0 1-1,0-1-15,0 0 16,-35-35 31,-1 0-31,1 0-1,0 0-15,0 0 16,-1 0-16,36-35 0,-35 35 15,0 0-15,-1-35 16,36-1-16,-35 36 0,35-35 16,0 0-16,0 0 0,-35 35 15,70-142-15</inkml:trace>
  <inkml:trace contextRef="#ctx0" brushRef="#br0" timeOffset="98315.04">2258 19191 0,'0'0'0,"0"35"32,0 1-1,0-1-15,35 0-16,-35 1 0,0-1 15,0 0-15,0 0 0,35 1 0,-35-1 16,0 0-16,0 0 0,0 1 0,36-1 0,-36 36 15,0-36-15,0 0 0,35 0 0,-35 1 16,0-1-16,35 0 0,-35 0 0,0 1 0,0-1 16,35 0-16,-35 1 0,0-1 15,36 0-15,-36 0 0,0 1 16,35-36 0,-35 35-16</inkml:trace>
  <inkml:trace contextRef="#ctx0" brushRef="#br0" timeOffset="98719.04">2364 19579 0,'0'0'0,"35"-35"0,-35 0 32,35 35-32,0 0 15,-35-36 1,36 36-16,-1 0 16,0 0-16,1 0 0,-36 36 15,35-36-15,0 0 16,-35 35-16,35-35 0,1 35 15,-1 0-15,-35 1 16,35-36-16,-35 35 0,0 0 16,0 1-1,-35-36-15,35 35 0,-35-35 16,-1 35-16,1-35 16,0 0-16,35 35 0,-35-35 15,-1 0-15,1 0 0,0-35 16,-36-35-16</inkml:trace>
  <inkml:trace contextRef="#ctx0" brushRef="#br0" timeOffset="99292.04">2893 19544 0,'0'-35'16,"35"35"0,0 0 30,1 0-14,-36-36-32,35 36 15,0 0-15,-35-35 16,35 35-16,1-35 0,-1 0 16,-35-1 15,-35 36-31,-1 36 15,1-36 1,0 0 0,35 35-16,-35-35 15,-1 35-15,1 0 16,35 1 0,-35-1-16,35 0 15,0 0-15,35-35 16,-35 36-16,35-1 15,1-35-15,-1 35 16,0-35-16,0 36 0,1-36 16,-1 0-16,0 0 15,1 0-15,-1-36 16,0 36-16,36-35 0</inkml:trace>
  <inkml:trace contextRef="#ctx0" brushRef="#br0" timeOffset="99799.03">3634 19509 0,'0'-36'0,"0"72"15,-36-36 1,72 0 0,-1-36 15,0 36-16,0 0 1,-35-35-16,36 35 0,-1 0 16,0-35-16,1 35 0,-1 0 15,0 0-15,-35-35 0,35 35 16,1 0 0,-72 0-1,36 35-15,-35-35 16,0 0-16,35 35 15,-35-35-15,-1 0 0,36 35 16,-35-35-16,0 0 16,70 0-1,36-35 1</inkml:trace>
  <inkml:trace contextRef="#ctx0" brushRef="#br0" timeOffset="101351.04">4163 19015 0,'0'-36'16,"0"1"15,0 0 0,35 70 32,-35 0-48,35 1-15,-35-1 0,36 0 16,-36 1-16,0-1 0,35 0 0,-35 0 0,0 1 16,0-1-16,35 0 0,-35 1 62,0-1-31,0-70 1,0-1-17,0 1-15,-35 0 0,35-1 16,0 1-16,-35 0 0,35 0 16,0-1-16,-36 36 15,36-35-15,0 0 0,0-1 16,-35 36-16,35-35 0,0 0 15,0 0 1,-35 35 31,70 0 0,-35 35 0,0 0-32,0 0 1,0 1-16,0-1 0,35-35 16,-35 35-16,0 1 0,0-1 15,0 0-15,36 0 0,-36 1 16,0-1-16,0 0 0,35-35 0,-35 36 15,0-1 1,35-35-16,-35 35 0,0 0 16,0 1 15,35-72 0,-70 1 16,35 0-47,0 0 16,0-1-16,-35 1 15,35 0-15,0-1 16,0 1-16,-35 35 0,35-35 0,0 0 16,0-1-16,0 1 15,-36 35-15,36-35 0,0-1 16,0 1-16,-35 35 15,35-35-15,0 0 32,0-1-1,-35 36-31,35-35 16,0 0 15,-35 35 16,35 35 0,0 0-16,0 1-16,-36-36 1,36 35 0,0 0-1,-35-35-15,35 35 16,0 1 0,-35-36 30</inkml:trace>
  <inkml:trace contextRef="#ctx0" brushRef="#br0" timeOffset="101960.04">4163 19579 0,'0'-35'16,"35"35"15,-35 35-15,35-35-1,1 0 1,-36-35-16,35 35 15,0 0-15,0-35 16,1 35-16,-36-36 16,35 36-16,0 0 0,1 0 15,-72-35 48</inkml:trace>
  <inkml:trace contextRef="#ctx0" brushRef="#br0" timeOffset="103710.04">741 21343 0,'0'0'0,"35"-35"16,-35-1-1,0 1 1,35 35-16,-35-35 0,0 0 0,36-1 16,-36 1-16,35 0 0,-35 0 15,35 35-15,-35-36 0,0 1 0,35 35 16,-35-35-16,36 35 0,-36-36 0,35 36 16,-35-35-16,35 35 15,-35 35-15,36-35 0,-1 0 16,-35 36-16,35-1 0,0 0 15,1 1-15,-36-1 0,35-35 0,-35 35 16,35 0-16,-35 1 0,36-1 0,-36 0 16,35-35-16,0 35 0,0 1 15,1-36-15,-36 35 0,35-35 0,0 0 16,-35-35-16,36 35 0,-1 0 0,0-36 16,0 1-16,-35 0 0,36 0 0,-1-1 15,-35 1-15,0 0 0,35 0 16,-35-1-16,35 1 0,-35 0 0,0-1 0,36 1 15,-36 0-15,0 0 16,35-1-16,0 72 31,-35-1-31,36-35 16,-36 35-16,35 0 0,-35 1 0,35-36 16,-35 35-16,35 0 0,1 1 15,-1-36-15,0 0 16,-35 35-16,35-70 0,1 35 15,-36-36-15,35 36 0,-35-35 0,35 35 16,-35-35-16,36-1 0,-36 1 0,35 35 0,-35-35 16,35 0-16,-35-1 0,35 36 0,-35-35 0,0 0 15,36 35-15,-36-35 0,35 35 32,0 0-1,-35 35-31,36-35 0,-36 35 15,35-35-15,0 0 16,-35 35-16,35-35 0,1 0 0,-1 0 16,0 0-16,-35-35 15,36 35-15,-1-35 0,0 35 0,-35-35 16,35-1-16,1 1 0,-1 35 16,-35-35-16,35-1 0,0 1 15,-35 0-15,36 35 0,-36-35 16,35 35-1,-35 35 1,0 0-16,35-35 16,-35 35-16,36-35 15,-36 36-15,35-36 0,0 0 16,0 35-16,1-35 0,-36-35 0,35 35 16,0 0-16,0-36 0,1 1 15,-1 35-15,0-35 0,-35 0 0,36 35 16,-1-36-16,-35 1 0,35 35 0,-35-35 0,35-1 15,-35 1-15,36 35 16,-36-35-16,35 35 31,-35 35-31,35-35 16,-35 35-16,36-35 0,-36 36 0,35-1 16,0-35-16,0 35 15,1-35-15,-1 0 16,0 0-16,1 0 0,-1 0 0,0-35 15,0 35-15,-35-35 0,36-1 0,-1 36 16,-35-35-16,35 0 0,-35 0 0,35-1 0,1 1 16,-36 0-16,0-1 15,35 36-15,-35-35 0,35 70 47,-35 1-31,36-36-16,-36 35 0,35-35 15,0 35-15,0-35 16,1 0-16,-1 0 0,0 0 16,0 0-16,1-35 0,-1 35 15,0-35-15,1 35 0,-1-36 16,-35 1-16,35 35 0,-35-35 0,35 35 0,-35-35 16,36 35-16,-36-36 0,35 36 15,-35-35-15,0 0 16</inkml:trace>
  <inkml:trace contextRef="#ctx0" brushRef="#br0" timeOffset="106065.04">3104 21061 0,'-35'-35'16,"70"35"156,1 0-141,-1 0-15,0 0-16,71-36 15,-35 36-15,-36 0 0,35 0 0,1 0 0,-36 0 16,1 0-16,-1 0 0,0 0 0,0 0 16,1 0-16,-1 0 31,-35 36-15</inkml:trace>
  <inkml:trace contextRef="#ctx0" brushRef="#br0" timeOffset="106475.04">3422 21061 0,'0'-35'0,"0"70"109,35 0-109,-35 0 16,0 1-16,0-1 0,0 0 16,35-35-16,-35 35 0,0 1 0,0-1 15,0 0-15,0 1 0,0 69 32,0-69-32,36-36 15,-36 35 1,-36 0-1</inkml:trace>
  <inkml:trace contextRef="#ctx0" brushRef="#br0" timeOffset="107076.04">3916 21414 0,'0'0'0,"35"0"78,0 0-46,1 0-17,-1 0-15,0-36 16,1 36-16,-1 0 15,0 0-15,0 0 0,1 0 16,-72 0 47,1 36-48</inkml:trace>
  <inkml:trace contextRef="#ctx0" brushRef="#br0" timeOffset="107506.04">4445 21026 0,'0'35'78,"0"35"-62,0-34 0,0-1-16,0 0 0,0 0 0,0 1 15,0-1-15,35 0 0,-35 1 16,0-1-16,0 0 15,0 0-15,0 1 0,0-1 16,0 0-16,0 1 16</inkml:trace>
  <inkml:trace contextRef="#ctx0" brushRef="#br0" timeOffset="107899.04">4833 21378 0,'0'0'0,"35"0"47,1 0-15,-1 0-17,0 0 1,0 0-16,1 0 15,-1 0-15,0 0 0,1 0 16,-1-35-16,0 35 0,0 0 16,1 0-1</inkml:trace>
  <inkml:trace contextRef="#ctx0" brushRef="#br0" timeOffset="108150.04">5009 21555 0,'-35'35'32,"70"-35"30,1-35-62,-1 35 16,0 0-16,1 0 0,-1 0 0,0 0 0,0 0 15,107 0-15</inkml:trace>
  <inkml:trace contextRef="#ctx0" brushRef="#br0" timeOffset="108795.04">5680 20955 0,'-36'0'47,"72"0"0,-1 0-16,0 0-15,1 0-16,-1 0 15,0 0-15,0 0 16,1 0-16,-1 0 0,0 0 0,0 0 0,1-35 15,-1 35-15,0 0 0,1 0 0,-1 0 16,0 0-16,0 0 0,1-36 0,-1 36 16,0 0-16,1 0 0,-1 0 15,0 0-15,-141 71 16</inkml:trace>
  <inkml:trace contextRef="#ctx0" brushRef="#br0" timeOffset="109153.04">5997 20990 0,'35'0'16,"-35"36"47,36-36-63,-36 35 15,0 0 1,0 0-16,0 1 0,0-1 15,0 0-15,0 0 0,0 1 16,0-1-16,0 0 0,0 1 16,0-1-16,0 0 0,0 0 15,0 36-15</inkml:trace>
  <inkml:trace contextRef="#ctx0" brushRef="#br0" timeOffset="109683.04">7020 20849 0,'0'0'0,"0"35"62,-35-35-46,0 36-16,35-1 16,-36-35-16,36 35 0,-35-35 0,35 36 15,-35-1-15,0 0 16,35 0-16,-36 1 0,36-1 16,0 0-16,-35-35 0,35 35 15,0 1-15,0-1 0,0 0 16,0 1-1,0-1-15,35 0 0,-35 0 16,36 1-16,-36-1 16,35-35-16,0 35 15,0 1-15,1-36 16,-1 0-16,0 35 16,36-35-16</inkml:trace>
  <inkml:trace contextRef="#ctx0" brushRef="#br0" timeOffset="110188.04">7444 21237 0,'-36'-35'16,"36"0"15,-35 35-15,35-36-16,-35 36 15,-1 0 1,1 0-16,35 36 15,-35-36-15,35 35 0,-35 0 16,35 0-16,-36-35 16,36 36-16,0-1 0,0 0 15,0 1-15,0-1 0,0 0 16,36 0 0,-1-35-16,0 0 0,0 0 15,1 0-15,-1 0 16,0 0-16,1-35 0,-1 35 0,0-35 15,0 0-15,1-1 16,-36 1-16,0 0 16,0-1-16,0 1 0,-36 35 0,36-35 15,-35 35-15,35-35 0,-35-1 16,0 1-16,-1 35 16,-34 0-16</inkml:trace>
  <inkml:trace contextRef="#ctx0" brushRef="#br0" timeOffset="110579.04">7549 20779 0,'36'0'47,"-1"35"-31,0 0-1,1 0-15,-1 1 16,0-36-16,-35 35 15,35 0-15,1 1 0,-1-1 0,-35 0 16,35 0-16,-35 1 0,36-1 0,-36 0 0,35 0 16,-35 1-16,0-1 0,35 0 0,-35 1 15,0-1-15,0 0 0,0 0 0,0 1 16,0-1-16,0 0 0,0 1 0,-35-36 16,35 35-16,0 0 0,0 0 0,-35-35 0,35 36 15,-36-1-15,-34 0 0</inkml:trace>
  <inkml:trace contextRef="#ctx0" brushRef="#br0" timeOffset="111405.04">8396 21272 0,'35'0'47,"1"0"-16,-1 0-31,0 0 16,0 0-16,1 0 15,-1 0-15,0 0 0,1 0 16,-1 0-16,0 0 0,0 0 15,1 0-15,-1 0 16,0 0-16,1 0 16</inkml:trace>
  <inkml:trace contextRef="#ctx0" brushRef="#br0" timeOffset="111754.04">8643 21131 0,'0'-35'16,"0"70"62,0 1-62,0-1-16,0 0 0,0 0 0,0 1 15,0-1-15,35 0 0,-35 1 0,0-1 16,0 0-16,0 0 0,0 1 15,0-1-15,0 0 16,36 1-16</inkml:trace>
  <inkml:trace contextRef="#ctx0" brushRef="#br0" timeOffset="113554.04">9384 20638 0,'0'0'0,"35"0"16,-35 35 62,0 0-63,0 0-15,0 1 16,0-1-16,0 0 0,0 0 0,35 1 0,-35-1 16,0 0-16,0 1 0,0-1 0,0 0 0,0 36 15,0-36-15,0 0 0,0 0 0,0 1 16,0-1-16,0 0 15,0 1-15,0-1 0,0 0 0,0 0 16,36 1-16,-36-1 16,0 0-16,0 1 31</inkml:trace>
  <inkml:trace contextRef="#ctx0" brushRef="#br0" timeOffset="114324.04">9842 20849 0,'0'-35'16,"36"35"0</inkml:trace>
  <inkml:trace contextRef="#ctx0" brushRef="#br0" timeOffset="114788.04">10442 20743 0,'-35'0'78,"35"36"-62,-35-1-16,35 0 0,-36 0 16,36 1-16,-35-1 0,0 0 15,35 1-15,-35-1 0,-1 0 16,36 0-16,-35 1 0,35-1 15,-35 0-15,35 0 0,-36-35 0,36 36 0,-35-1 16,35 0-16,-35 1 16,35-1-16,-35-35 15,35 35-15,-36 0 16</inkml:trace>
  <inkml:trace contextRef="#ctx0" brushRef="#br0" timeOffset="115189.04">9948 20779 0,'36'0'47,"-36"35"-16,0 0-15,35-35-1,-35 35-15,35 1 0,-35-1 16,35 0-16,-35 1 0,36-1 0,-1 0 15,-35 0-15,35 1 0,-35-1 16,36-35-16,-36 35 0,35 0 0,-35 1 16,35-36-16,-35 35 0,35 0 0,1 1 15,-36-1-15,35-35 16,0 35-16,-35 0 16,36 1-16</inkml:trace>
  <inkml:trace contextRef="#ctx0" brushRef="#br0" timeOffset="115663.04">10901 20638 0,'0'0'0,"0"35"63,0 0-48,0 0 1,0 1-16,0-1 0,0 0 0,0 0 16,0 1-16,0-1 0,35 0 0,-35 1 15,0-1-15,0 0 0,0 0 0,0 1 16,0-1-16,0 0 0,0 0 0,0 1 0,0-1 15,35 0-15,-35 1 0,0-1 0,0 0 16,0 0-16,0 1 0,36-1 16,-36 0-16,0 1 15,0-1 1</inkml:trace>
  <inkml:trace contextRef="#ctx0" brushRef="#br0" timeOffset="116418.04">12065 20779 0,'0'-36'0,"0"1"46,0 70-14,0 1-17,-35-36-15,35 35 0,-36 0 16,36 0-16,-35-35 0,35 36 16,-35-1-16,0 0 15,-1 1-15,1-36 0,35 35 16,-35-35-16,35 35 0,-35-35 0,-1 35 15,1-35 1,35 36 0,35-36 109,-35 35-125,36-35 15,-1 0 1,0 35-16,0-35 16,1 0-16,-1 35 0,0-35 15,0 0-15,-35 36 16,36-36-16,-1 0 0,0 0 0,-35 35 15,36-35-15,-1 0 0,0 0 16,-35 35-16,35-35 0,1 0 16,-1 0-16,-35 36 15,35-36-15,-70 35 16</inkml:trace>
  <inkml:trace contextRef="#ctx0" brushRef="#br0" timeOffset="116847.04">11677 21449 0,'35'0'15,"1"0"48,-36 35-48,35-35-15,0 0 0,-35 35 16,35-35-16,1 36 0,-1-36 16,0 0-16,0 35 0,1-35 15,-1 0-15,0 0 0,-35 35 16,36-35-16,-1 0 0,0 0 0,0 0 0,1 0 16,-1 0-16,-35 36 0,35-36 15,0 0-15,1 0 16,-72 0-1</inkml:trace>
  <inkml:trace contextRef="#ctx0" brushRef="#br0" timeOffset="117600.04">12876 20602 0,'0'0'0,"0"-35"78,0 70-78,0 1 31,0-1-31,0 0 16,0 0-16,0 36 15,0-36-15,0 0 0,0 1 0,0-1 0,0 0 16,0 1-16,0-1 0,0 35 0,0-34 16,0-1-16,0 0 0,0 0 0,36 1 15,-36-1-15,0 0 0,0 1 0,0-1 16,0 0-16,0 0 0,35-35 0,-35 36 0,0-1 16,0 0-16,0 1 0,35-36 15,-35 35-15,0 0 16,36-35-16,-36 35 15</inkml:trace>
  <inkml:trace contextRef="#ctx0" brushRef="#br0" timeOffset="118247.04">13370 20673 0,'-35'-35'0,"70"35"15,-35-36 32,36 36 0,-36 36-47,35-1 16,0 0-1,0 0-15,1 1 16,-36-1-16,35 0 0,0 0 16,-35 1-16,35-1 0,1 0 15,-36 1-15,35-36 0,-35 35 0,35 0 16,1 0-16,-1-35 0,-35 36 15,35-1-15</inkml:trace>
  <inkml:trace contextRef="#ctx0" brushRef="#br0" timeOffset="118614.04">14182 20602 0,'0'0'0,"0"36"47,-36-36-47,36 35 31,-35-35-31,35 35 16,0 0-16,-35-35 0,35 36 0,0-1 15,0 0-15,-35-35 0,35 35 0,0 1 16,-36-1-16,36 0 0,-35 1 0,35-1 16,-35 0-16,35 0 15,-36 1-15,36-1 16,-35-35-16,35 35 15,-35-35-15,0 35 16</inkml:trace>
  <inkml:trace contextRef="#ctx0" brushRef="#br0" timeOffset="119103.04">14570 20496 0,'35'-35'0,"-35"70"94,0 1-78,0-1-16,35-35 15,-35 35-15,0 1 16,0 105-16,0-106 0,0 0 0,0 0 0,0 1 16,0-1-16,0 0 0,0 1 0,0-1 15,36 35-15,-36-34 0,0-1 0,0 0 16,0 0-16,0 1 0,0-1 0,0 0 0,0 1 16,0-1-16,0 0 0,0 0 15,0 1-15,0-1 16,0 0-1</inkml:trace>
  <inkml:trace contextRef="#ctx0" brushRef="#br0" timeOffset="119805.04">13899 21096 0,'0'35'78,"0"1"-62,0-1-16,0 0 0,0 0 15,36 1-15,-36-1 0,0 0 0,0 1 16,0-1-16,35 0 0,-35 0 0,0 1 16,0-1-16,0 0 15,0 1 1,0-1-16,35-35 16</inkml:trace>
  <inkml:trace contextRef="#ctx0" brushRef="#br0" timeOffset="128375.05">1588 22789 0,'0'-35'16,"0"0"15,35 35 63,0 35-94,0-35 0,36 0 0,-36 0 16,0 0-16,1 35 0,-1-35 0,0 0 0,-35 36 15,36-36-15,-1 35 0,0 0 16,-35 1-1,35-1-15,-35 0 16,0 0-16,-35-35 0,35 36 16,0-1-16,-35 0 15,35 1-15,0-1 0,-35-35 0,35 35 16,-36 0-16,1 1 16,0-1-1,-1-35-15,1 35 16,0-35-1,0 0 1,35-35-16,-36 35 16,1 0-1,35-35-15,0-1 16,0 1 0,0 0-16,0 0 15,0-1 1,35 36-16,-35-35 15,36 0-15,-36-1 0,35 36 16,-35-35-16,35 35 0,-35-35 16,35 35-16,-35-35 0,36 35 15,-36-36 1,35 36-16,0 0 16,1 0-1,-1 0 16,-35 36-31,0-1 16,35-35 0,-35 35-1,0 0 1,0 1 0,0-1-1,0 0 1,0 1-1,0-1 1,0 0 0,0 0 15,35-35-31,1 0 16,-1 0-1,0 0-15,0-35 16,1 35-16,-1-35 0,0 0 15,-35-1 1</inkml:trace>
  <inkml:trace contextRef="#ctx0" brushRef="#br0" timeOffset="130859.05">2928 22507 0,'35'0'15,"-35"-35"16,-35 35 1,35-35-17,-35 35 32,0 0-16,35 35-31,-36-35 0,1 35 16,0 0-16,35 1 16,-36-36-16,36 35 0,0 0 15,0 1 1,36-1 0,-36 0-16,35-35 15,-35 35-15,35 1 0,1-36 16,-36 35-16,35-35 15,0 0-15,-35 35 0,35-35 16,1 0-16,-1 36 0,0-36 16,0 0-16,-35 35 15,36-35-15,-1 35 16,0-35 0,-35 35-16,36 1 0,-36-1 15,0 0 1,0 1-1,0-1 1,-36-35 0,36 35-16,-35-35 15,35 35-15,-35-35 0,-1 36 16,1-36-16,0 35 16,0-35-16,-1 0 0,1 0 15,0-35-15,0 35 0,-1 0 16,1-36-16,0 36 0,-1-35 15,-69-71-15</inkml:trace>
  <inkml:trace contextRef="#ctx0" brushRef="#br0" timeOffset="131633.05">3563 22401 0,'0'36'78,"0"-1"-78,0 0 16,0 0-16,35 1 0,-35-1 0,0 0 15,0 1-15,0-1 0,0 0 0,0 0 16,0 1-16,0-1 0,0 0 0,0 1 16,36-1-16,-36 0 0,0 0 0,0 1 15,0-1-15,0 0 0,0 1 0,35-36 16,-35 35-16,0 0 16,0-70 30,0 0-14,0-1-17,0 1-15,0 0 16,35-1-16,-35 1 16,35 35-16,-35-35 15,36 35-15,-36-35 16,35 35-16,0 0 0,1 0 15,-1 0-15,0 35 16,0-35-16,1 35 16,-36 0-16,35-35 0,-35 36 15,0-1-15,35 0 16,-35 1-16,0-1 0,0 0 16,-35 0-16,35 1 15,-35-1-15,35 0 16,-36-35-16,1 0 15,35 35-15,-35-35 0,0 0 0,-1 0 16,1 0-16,0 0 0,-106-70 16</inkml:trace>
  <inkml:trace contextRef="#ctx0" brushRef="#br0" timeOffset="132065.05">4445 22190 0,'0'-36'15,"0"72"32,0-1-31,0 0-16,0 1 15,0-1-15,0 0 0,35 0 16,-35 1-16,0 34 0,0-35 0,0 1 0,0 34 16,0-34-16,36 34 0,-36-35 0,0 36 15,0-36-15,0 1 0,0 34 0,0-35 16,0 1-16,0-1 0,0 0 0,0 1 0,0-1 16,0 0-16,0 0 0,-36 106 0</inkml:trace>
  <inkml:trace contextRef="#ctx0" brushRef="#br0" timeOffset="132788.05">1376 22437 0,'0'0'0,"0"35"94,0 0-94,0 0 16,0 1-16,35 34 0,-35-34 0,0 34 0,0-35 0,0 36 15,0 0-15,0-36 0,0 0 0,0 36 16,0-36-16,0 0 0,0 1 0,35 34 0,-35-35 15,0 36 17,0-36-32,0 36 0,36-71 15,-36 35-15,0 0 0,0 1 0,0 34 16</inkml:trace>
  <inkml:trace contextRef="#ctx0" brushRef="#br0" timeOffset="134415.05">5115 23142 0,'0'-35'94,"36"35"-63,-1 0-16,0 0 1,0 0-16,1 0 0,-1 0 0,0 0 16,36 0-16,-36 0 0,0 0 0,1 0 15,-1 0-15,0-35 0,36 35 0,-36 0 0,0 0 16,1 0-16,-1 35 0,0-35 0,0 0 16,1 0-16,-1 0 0,0 0 0,0 0 15,1 0-15,-1 0 16,0 0-16,1 0 0,-1 35 15,0-35 1,0 0-16,-35-35 31,-35 35-15,35 35-16,-35-35 0</inkml:trace>
  <inkml:trace contextRef="#ctx0" brushRef="#br0" timeOffset="135278.05">5927 22754 0,'0'35'125,"35"-35"-125,0 36 15,0-1 1,36-35-16,-36 35 47,36 36-32,-36-71 17,36 70-1,-36-34-15,-35 34 15,0 1 0,0-1-31,-35-34 0,-1-1 16,-34 35-16,35-34 0,-36-1 0,0 0 15,36-35-15,0 0 0</inkml:trace>
  <inkml:trace contextRef="#ctx0" brushRef="#br0" timeOffset="136166.05">6773 22366 0,'0'-35'31,"36"35"-15,-36 35 31,0 0-31,0 1-16,0-1 0,35 0 15,-35 0-15,0 1 0,0-1 0,0 36 16,0-36-16,0 0 0,0 0 0,35 36 15,-35-36-15,0 1 0,0-1 0,0 0 0,35 0 16,-35 1-16,0-1 0,0 0 0,0 1 16,36-36-16,-36 35 0,0 0 0,0 0 15,35-35-15,-35 36 16</inkml:trace>
  <inkml:trace contextRef="#ctx0" brushRef="#br0" timeOffset="136868.05">7373 22331 0,'0'0'0,"35"35"47,-35 0-31,0 1-1,0-1 1,0 0-16,36 0 0,-36 1 0,0-1 0,0 0 15,0 1-15,0-1 0,35 212 32,-35-212-32,0 0 15,0 1-15,0-1 16,0-70 15,0-1-15,0 1-16,0 0 15,0 0-15,0-1 16,35 1-16,-35 0 0,0-1 16,35 36-16,-35-35 15,36 35-15,-1-35 16,0 35-16,1 0 0,-1 0 16,0 0-16,0 35 15,1-35-15,-1 0 0,0 35 16,1 1-16,-1-1 15,-35 0-15,35 1 0,-35-1 16,0 0-16,35-35 0,-35 35 0,0 1 16,0-1-16,0 0 15,0 1-15,-35-36 0,35 35 16,0 0-16,-35-35 0,0 35 16,-1-35-16,1 36 15,0-36-15,-1 0 0,1 0 16,0 0-16,0 0 0,-1 0 0,1-36 15,0 36-15,-1-35 0,1 35 16,-35-141-16</inkml:trace>
  <inkml:trace contextRef="#ctx0" brushRef="#br0" timeOffset="137375.05">8431 22190 0,'36'0'47,"-36"35"-16,0 0-15,0 1-16,0-1 15,0 0-15,0 0 0,0 1 0,0-1 0,0 0 16,0 0-16,0 1 0,0-1 0,0 0 16,0 1-16,0 34 0,0-35 0,0 1 0,0-1 15,35 0-15,-35 36 0,0-36 0,0 0 0,0 1 16,0-1-16,0 0 0,0 1 15,0-1-15,35 0 0,-35 0 16,0 1-16</inkml:trace>
  <inkml:trace contextRef="#ctx0" brushRef="#br0" timeOffset="138948.05">2963 24201 0,'-35'0'31,"35"-36"63,35 36-47,1 0-47,-36-35 16,35 35-16,0 0 15,0 0-15,36 35 16,-36-35-16,1 71 0,-1-71 0,-35 35 0,35 0 15,-35 1-15,0-1 0,-35 0 16,35 1-16,-35-1 0,35 0 16,-36 0-16,1 1 0,0-36 15,35 35-15,-36-35 16,1 0-16,35-35 16,35-1 15,1 36-16,-36-35-15,35 35 16,0 0-16,1 0 16,-36-35-16,35 35 0,0 0 15,0 35-15,1-35 0,-1 0 16,0 35-16,0-35 16,-35 36-16,36-1 15,-36 0 1,0 0-16,0 1 15,0-1 1,-36-35-16,36 35 0,-35-35 16,35 36-16,-35-36 0,0 35 0,-1-35 15,1 0-15,0 0 16,0 0-16,-1 0 0,1 0 16,0 0-16,-1-35 0,1 35 0,35-36 15,-35 36-15,-71-106 0</inkml:trace>
  <inkml:trace contextRef="#ctx0" brushRef="#br0" timeOffset="139772.05">4868 24165 0,'0'-35'0,"-35"35"46,0 0-14,-1 0-17,36 35-15,-35-35 16,0 36-16,0-36 0,35 35 16,-36-35-16,1 35 0,0 0 0,0 1 15,-1-1-15,1-35 16,35 35-16,-35-35 15,35 36-15,-36-36 0,36 35 16,36 0 109,-1 0-109,0-35-1,-35 36-15,36-36 16,-1 0-16,0 35 16,36 0-16,-36-35 0,0 0 0,0 35 15,1-35-15,-1 0 0,-35 36 16,35-36-16,1 0 0,-1 35 0,0-35 0,0 0 15,1 0-15,-36 35 16,35-35-16,-70 36 31</inkml:trace>
  <inkml:trace contextRef="#ctx0" brushRef="#br0" timeOffset="140172.05">4304 24941 0,'0'0'0,"35"0"32,0 0-1,-35 36-15,36-36-16,-1 0 15,-35 35-15,35-35 16,1 0-16,-1 0 0,0 0 15,0 0-15,1 35 0,-1-35 0,0 0 16,0 0-16,1 0 0,-1 0 0,0 0 16,1 0-16,-1 0 0,0 0 0,0 0 15,1 0-15,-1 0 0,0 0 16,-70 0-16</inkml:trace>
  <inkml:trace contextRef="#ctx0" brushRef="#br0" timeOffset="140653.05">5927 24201 0,'0'-36'31,"0"72"32,0-1-63,0 0 0,0 0 15,0 1-15,0 34 0,0-34 16,0-1-16,35 0 0,-35 0 0,0 1 0,0-1 15,0 0-15,0 0 0,0 1 0,0-1 16,0 0-16,0 1 16,0-1-16,35 0 15,0-35-15</inkml:trace>
  <inkml:trace contextRef="#ctx0" brushRef="#br0" timeOffset="143788.05">7938 23812 0,'-36'0'15,"72"0"-15,-36 36 32,0-1-17,-36-35-15,36 35 0,-35 1 16,35-1-16,0 0 0,-35-35 16,35 35-16,-36 1 0,1-1 0,35 0 0,-35 1 15,0-36-15,35 35 0,-36 0 0,1 0 16,35 1-16,-35-1 0,-1 0 0,36 1 0,-35-1 15,0 0-15,35 0 0,-35 1 0,35-1 16,-36 0-16,36 0 0,-35-35 0,0 36 16,35-1-16,-36 0 0,36 1 0,-35-36 15,35 35-15,-35-35 0,35 35 0,-71-35 16</inkml:trace>
  <inkml:trace contextRef="#ctx0" brushRef="#br0" timeOffset="144195.05">7197 23812 0,'0'-35'0,"35"70"63,-35 1-47,35-36-16,-35 35 0,35 0 15,-35 1-15,36-1 0,-36 0 0,35-35 16,-35 35-16,35 1 0,-35-1 0,36 36 0,-1-36 15,-35 0-15,35 0 0,0 1 0,-35-1 16,36 0-16,-1 1 0,0 34 0,-35-35 0,36 1 16,-1-1-16,-35 0 0,35 0 0,0-35 15,-35 36-15,36-1 0,-1 0 0,0 1 16,1-36-16,-36 35 16,35-35-16</inkml:trace>
  <inkml:trace contextRef="#ctx0" brushRef="#br0" timeOffset="144914.05">9596 23283 0,'0'36'47,"-36"-36"-47,36 35 15,-35-35-15,0 0 31,35 35-31,0-70 16,-36 35-16,36-35 16,0-1-1,36 36-15,-36-35 0,0 0 16,35 35-16,-35-35 16,35 35-16,1 0 15,-1 0-15,0 35 16,0 0-16,-35 0 15,36-35-15,-36 36 0,0-1 16,35 0-16,-35 0 0,0 1 16,0-1-16,0 0 0,0 1 15,-35-1-15,-1 0 0,36 0 16,-211 71-16</inkml:trace>
  <inkml:trace contextRef="#ctx0" brushRef="#br0" timeOffset="147065.07">10830 22401 0,'36'0'0,"-72"0"63,36 36-63,0-1 15,36-35-15,-36 35 0,0 0 16,0 1-16,0-1 0,0 0 0,0 1 15,0-1-15,0 0 0,0 0 0,0 1 0,0 34 16,0-34-16,0-1 0,0 0 0,0 0 16,0 1-16,0-1 0,0 0 0,0 1 15,0-1-15,0 0 0,0 0 0,0 1 16,0-1-16,0 0 16</inkml:trace>
  <inkml:trace contextRef="#ctx0" brushRef="#br0" timeOffset="147778.06">11677 22578 0,'35'0'0,"-35"-36"16,-35 1 15,35 0-31,0 0 15,-35 35 1,-1 0 0,1 0-16,0 0 15,0 0-15,-1 35 16,1-35-16,0 35 16,35 0-16,-36-35 15,36 36-15,0-1 16,0 0-16,-35 1 0,70-1 15,-35 0-15,0 0 16,36 1-16,-36-1 16,35-35-16,36 35 15,-36-35 1,0 0-16,0 0 0,-35 36 16,36-36-16,-1 0 0,0 0 15,-35 35-15,36-35 0,-1 35 16,0-35-16,-35 35 15,35-35-15,-35 36 16,36-36-16,-36 35 0,0 0 16,0 1-1,0-1 1,-36-35-16,36 35 16,-35-35-16,35 35 15,-35-35-15,0 0 0,35 36 0,-36-36 16,1 0-16,0 35 15,-1-35-15,1 0 16,0 0-16,0-35 0,-1 35 16,1 0-16,35-36 0,-35 36 15,-36-105-15</inkml:trace>
  <inkml:trace contextRef="#ctx0" brushRef="#br0" timeOffset="149126.06">12065 22895 0,'-35'0'15,"35"-35"-15,0 0 31,0-1-15,0 1-16,0 0 31,35 35-31,0 0 16,1 35 0,-1-35-16,0 35 15,0-35-15,1 36 0,-1-1 16,0 0-16,-35 1 0,35-1 15,-35 0-15,0 0 16,0 1-16,0-1 0,-35-35 0,35 35 16,0 1-16,-35-36 0,35 35 15,-35-35-15,35 35 0,-36-35 0,1 0 16,35 35-16,-35-35 0,0 0 16,35-35-16,-36 35 15,36-35-15,0 0 16,0-1-16,0 1 15,0 0-15,0-1 16,36 36-16,-36-35 0,0 0 0,35 35 16,-35-35-16,35 35 15,0 0-15,1 0 16,-36 35 0,35-35-1,-35 35-15,35-35 0,-35 35 16,35 1-16,-35-1 0,36 0 15,-36 1-15,35-36 0,-35 35 16,35-35-16,1 35 0,-1-35 16,0 0-16,0 0 0,1 35 0,-1-35 15,-35-35-15,35 35 0,1 0 0,105-35 32,-106 0-32,0-1 0,-35 1 0,36 35 15,-36-35-15,0-1 0,0 1 0,35 0 16,-35 0-16,-35-1 0,35 1 0,0 0 15,0-1-15,0 1 0,-36-35 0,36 34 0,0 1 16,-35 0-16,35-1 0,-35 1 16,35 0-16,-36 35 0,36-35 0,-35-1 15,0 36 1,35 36 15,0-1-31,0 0 16,0 0-16,0 1 0,0-1 15,0 0-15,0 1 0,0-1 16,0 0-16,0 0 0,0 1 0,35-1 0,-35 0 16,0 1-16,0-1 0,0 0 15,35 36-15,-35-36 16,0 0-16,36-35 16,-36 36-16,0-72 62,35 36-62,-35-35 16,0 0-16,35-1 15,-35 1-15,36 35 0,-36-35 16,35 35-16,0-35 16,0 35-16,1 0 15,-1 35-15,0-35 16,0 35-16,1 0 15,-36 1-15,35-36 0,-35 35 16,35 0-16,-35 1 16,0-1-16,36-35 0,-36 35 0,0 0 15,0 1-15,-36-36 16,36 35-16,-35 0 16,0-35-16,-1 0 15,1 35-15,0-35 16,0-35-16,-1 35 0,1 0 15,0-35-15,0 35 0,-1-35 16,1 35-16,35-36 0,-71-105 0</inkml:trace>
  <inkml:trace contextRef="#ctx0" brushRef="#br0" timeOffset="149564.06">13617 22366 0,'35'0'16,"-70"0"-16,35 35 63,35-35-63,-35 36 0,0-1 15,0 0-15,0 0 0,0 1 0,0-1 16,0 0-16,0 1 0,0-1 0,0 0 15,0 0-15,0 1 0,36-1 0,-36 0 0,0 1 16,0-1-16,0 0 0,0 0 0,0 1 16,0-1-16,0 0 0,0 1 0,0-1 15,0 0-15,0 0 0,35 1 32</inkml:trace>
  <inkml:trace contextRef="#ctx0" brushRef="#br0" timeOffset="150571.06">14146 23072 0,'36'35'109,"-1"-35"-93,0 0-16,1 0 0,-1 0 0,35 0 0,-34 35 15,34-35-15,-35 0 0,1 0 16,-1 0-16,0 0 0,1 0 0,-1 0 0,0 0 16,0 0-16,1 0 0,-1 0 0,-35 36 0,35-36 15,0 0-15,1 0 16,-36-36 0,0 72-1</inkml:trace>
  <inkml:trace contextRef="#ctx0" brushRef="#br0" timeOffset="151042.06">14746 22754 0,'-35'0'0,"35"35"63,35-35-63,0 36 15,1-36-15,-36 35 16,35-35-16,-35 35 0,35-35 0,0 36 15,1-1-15,-1-35 0,0 35 16,1-35-16,-36 35 0,35-35 0,-35 36 31,35-36-15,-35 35 0,0 0 15,-35 1-16,35-1-15,-35 0 0,35 0 0,-36 1 16,1-1-16,0-35 0,35 35 0,-36 0 0,1-35 16,0 0-16,0 0 15,-1 0-15,-34-35 16</inkml:trace>
  <inkml:trace contextRef="#ctx0" brushRef="#br0" timeOffset="152210.06">15558 22190 0,'0'-36'47,"0"1"31,0 70 1,35-35-33,-35 36 142,35-36-172,-35 35-1,0 0 1,0 1-16,0-1 15,0 0-15,0 0 0,35 1 16,-35-1-16,0 0 0,0 0 16,0 1-16,0-1 0,0 0 15,0 1-15,0-1 0,0 0 0,0 0 16,0 1-16,0-1 0,36 0 0,-36 1 0,0-1 16,0 0-16,0 0 0,0 1 15,35-36 1,-35 35-16</inkml:trace>
  <inkml:trace contextRef="#ctx0" brushRef="#br0" timeOffset="153448.06">15981 22437 0,'0'0'0,"-35"0"31,35-36-31,0 1 31,35 35-31,0 0 16,71 0 15,-71 35-31,0-35 16,1 0-16,-36 36 0,35-36 0,-35 35 0,0 0 15,35-35-15,-35 35 0,0 1 0,36-36 16,-36 35-16,0 0 0,0 1 0,0-1 0,-36 0 16,36 0-16,0 1 15,-35-36-15,35 35 0,-35-35 0,-1 35 16,1-35-16,35 36 16,-35-36-16,0-36 15,-1 1-15,36 0 16,0-1-1,0 1-15,0 0 0,0 0 16,0-1-16,36 36 0,-36-35 0,35 0 16,0-1-1,0 36-15,-35-35 16,36 35-16,-36 35 0,35-35 16,-35 36-16,35-36 15,-35 35-15,0 0 0,36-35 16,-36 36-16,0-1 0,0 0 15,35-35-15,-35 35 0,0 1 0,35-1 16,-35 0-16,35-35 16,-35 36-16,36-36 0,-1 0 15,0 0-15,1 0 0,-1 0 16,-35-36-16,35 36 0,-35-35 0,35 0 16,-35-1-16,0 1 15,0 0-15,0 0 0,36-1 0,-36 1 16,0 0-16,0-1 0,0 1 0,0 0 0,0 0 15,0-1-15,-36-34 0,36 35 16,0-1-16,0 1 0,0 0 0,-35-1 16,35 1-16,0 0 15,-35 70 17,35 0-17,0 1-15,0-1 0,0 0 16,0 1-16,0-1 0,0 0 0,0 0 15,35 1-15,-35-1 0,0 0 0,0 0 16,35 1-16,-35-1 0,0 0 16,0 1-16,0-1 0,0 0 0,0 0 15,36 1-15,-36-1 16,0-70 31,0-1-32,0 1-15,0 0 16,0 0-16,35 35 0,-35-36 0,0 1 16,35 35-16,-35-35 0,36 35 0,-1 0 15,0 0 1,0 35 0,1-35-16,-36 35 0,35 1 15,-35-1-15,35-35 0,-35 35 16,0 0-16,35 1 0,-35-1 15,0 0-15,0 1 16,-35-1-16,35 0 0,-35 0 16,0-35-16,-1 0 15,1 36-15,0-36 16,0 0-16,-1-36 0,1 36 0,0-35 16,-1 35-16,36-35 15,-35 35-15,0-141 0</inkml:trace>
  <inkml:trace contextRef="#ctx0" brushRef="#br0" timeOffset="154595.06">17145 22613 0,'0'0'0,"35"0"0,-35-35 16,36 35-16,-36-36 16,35 1-1,-35 0 1,35 35-16,0 0 0,1 35 15,-1-35-15,-35 35 16,35-35-16,-35 36 0,35-1 16,-35 0-16,0 1 0,36-36 0,-36 35 15,0 0-15,0 0 0,0 1 16,0-1-16,0 0 0,0 1 0,-36-1 16,36 0-16,-35-35 0,0 35 15,0-35 1,-1 0-16,1 0 15,0-35-15,35 0 16,0 0 0,0-1-16,0 1 0,0 0 15,35 35-15,-35-36 0,35 1 16,1 35-16,-36-35 0,35 35 16,0 0-16,0 0 0,1 0 15,-1 0 1,-35 35-16,35-35 0,-35 35 0,36-35 15,-36 36-15,35-36 0,-35 35 16,35 0-16,-35 1 16,35-36-16,-35 35 0,36-35 0,-36 35 15,35-35-15,0 0 0,-35 35 16,36-35-16,-1 0 0,0 0 16,0-35-16,1 35 0,-1 0 0,-35-35 15,35 35-15,1-35 0,-1-1 16,-35 1-16,35 0 0,-35-1 0,0 1 15,0 0-15,0 0 0,0-1 0,0 1 16,0 0-16,0-1 0,0-34 0,0 35 0,-35-1 16,35 1-16,0 0 0,-35 0 0,35-1 15,-36 36-15,36-35 0,0 0 0,-35 35 16,35-36-16,-35 36 0,-1 0 31,36 36-31,0-1 16,0 0-16,-35 1 15,35-1-15,0 0 0,0 0 16,0 1-16,0-1 0,0 0 0,35-35 16,-35 35-16,0 1 0,0-1 0,0 0 0,0 1 15,0-1-15,36 0 0,-36 0 16,0 1-16,0-1 0,0 0 16,35-35-16,-35 36 0,0-1 15,0-70 16,35 35-31,-35-36 0,0 1 16,36 0-16,-36-1 16,0 1-16,35 0 0,-35 0 15,35 35-15,-35-36 0,35 36 16,-35-35-16,36 35 16,-36 35-16,35-35 15,-35 36 1,35-1-16,-35 0 15,35-35-15,-35 35 0,0 1 16,36-1-16,-36 0 0,0 1 0,0-1 16,0 0-16,0 0 15,-36 1-15,1-1 16,0 0-16,-71-35 31,71-35-31,0 35 16,-1-35-16,-34-71 0</inkml:trace>
  <inkml:trace contextRef="#ctx0" brushRef="#br0" timeOffset="155042.06">18768 22013 0,'0'36'47,"0"-1"-31,0 0 0,0 0-16,0 1 0,0-1 0,0 0 15,0 1-15,0-1 0,0 0 0,0 0 16,-36 1-16,36-1 0,0 0 0,0 36 15,0-36-15,0 0 0,0 1 0,0 34 16,0-35-16,0 1 0,0-1 0,0 36 0,0-36 16,0 0-16,0 0 0,0 1 0,0-1 15,0 0-15,0 1 0,0-1 16,-35 71-16</inkml:trace>
  <inkml:trace contextRef="#ctx0" brushRef="#br0" timeOffset="156295.06">12065 24165 0,'0'-35'0,"0"0"31,0-1 0,0 1-31,0 0 16,35 35-16,-35-35 15,36 35-15,-1 0 16,-35-36-16,35 36 0,0 0 0,1 0 16,-1 0-16,0 0 0,0 0 0,1 0 15,-1 0-15,0 0 0,1 0 0,-36 36 16,35-36-16,0 0 0,-35 35 0,35 0 15,-35 0-15,0 1 16,-35-1-16,35 0 0,-35 1 0,35-1 16,-35-35-16,35 35 0,-36 0 0,1 1 15,0-36-15,35 35 0,-36-35 16,1 0-16,35-35 47,35-1-47,1 36 15,-1 0 1,-35-35-16,35 35 0,1 0 16,-1 0-16,-35 35 0,35-35 0,0 0 15,1 36-15,-36-1 16,35-35-16,-35 35 0,35 1 16,-35-1-16,0 0 0,0 0 15,0 1-15,0-1 16,-35-35-16,35 35 0,-35-35 15,-1 35-15,1-35 0,0 0 16,0 0-16,-1 36 0,1-36 0,0 0 16,-1 0-16,36-36 0,-35 36 0,0 0 0,0 0 15,-1-35-15,1 35 0,35-35 0,-35 35 16,35-35-16,-35-1 0,-1-105 0</inkml:trace>
  <inkml:trace contextRef="#ctx0" brushRef="#br0" timeOffset="156932.06">14111 23989 0,'0'-35'15,"0"70"-15,-35-35 47,0 0-47,35 35 0,-36-35 16,1 0-16,35 35 0,-35-35 15,-1 36-15,1-36 0,0 35 16,0 0-16,-1-35 16,1 36-16,0-36 0,-1 35 15,1-35 1,35 35 46,35-35-46,1 0 0,-36 35-16,35-35 15,0 36-15,1-36 16,-36 35-16,35-35 0,-35 35 0,35-35 0,0 0 15,1 36-15,-1-1 0,0-35 16,1 35-16,-1-35 0,35 35 16,-34-35-16,-1 36 0,0-36 0,1 0 15,-1 35-15,0-35 0,0 0 16,1 0-16,-1 0 16,0 35-16</inkml:trace>
  <inkml:trace contextRef="#ctx0" brushRef="#br0" timeOffset="157296.06">13617 24765 0,'35'0'63,"1"0"-63,-1 0 15,0 0-15,1 0 0,-1 35 16,0-35-16,0 0 0,1 0 0,-1 0 15,0 0-15,1 0 0,-1 0 0,0 0 0,0 0 16,1 0-16,-1 0 0,0 0 0,1 0 0,-36 36 16,35-36-16,0 0 0,0 0 0,1 35 15,-1-35-15,0 0 16,0 35-16</inkml:trace>
  <inkml:trace contextRef="#ctx0" brushRef="#br0" timeOffset="157786.06">15699 24165 0,'70'-176'0,"-70"211"94,0 0-79,35 1-15,-35-1 16,0 0-16,0 1 15,0-1-15,0 35 0,0 36 0,0-35 16,0-1-16,0 1 0,36-36 0,-36 36 16,0-36-16,0 0 0,0 1 15</inkml:trace>
  <inkml:trace contextRef="#ctx0" brushRef="#br0" timeOffset="158344.06">15593 23989 0,'0'0'0,"0"-35"15,-35 35 1,35 35 31,-36 0-47,36 0 16,0 1-16,0-1 0,-35-35 15,35 35-15,0 1 0,-35-36 16,35 35-16,0 0 0,-36-35 0,36 35 15,0 1-15,-35-36 0,35 35 16,0 0-16,-35-35 16,35 36-16,0-1 15,-35-35 1,35 35 0,-36-35-16,72 0 31,-36 35-16,35-35-15,0 0 16,0 0 0,1 36-16,-1-36 0,0 0 15,1 0-15,-1 0 0,0 0 16,0 0-16,1 0 0,-1 0 0,0 0 0,0 0 16,1 0-16,-1 0 0,0 0 0,1 0 0,-1 0 15,0 0-15,0 0 0,1 0 0,-1 0 16,0 0-16,0 0 0</inkml:trace>
  <inkml:trace contextRef="#ctx0" brushRef="#br0" timeOffset="159259.07">16898 24342 0,'0'-36'0,"-35"36"47,70 36-32,0-1 1,1 0 0,-36 1-16,35-36 0,-35 35 0,35 0 0,-35 0 15,35 1-15,1-1 0,-36 0 16,35 0-16,-35 1 0,35-1 0,-35 0 16,36-35-16,-36 36 0,0-1 15,35-35-15,-35 35 16,35-35-16,0 0 31,-35-35 0,36 35-31,-36-35 0,35 35 0,-35-36 16,35 36-16,0-35 0,1 0 16,-1-1-16,0 1 0,1 0 0,-1 35 15,0-35-15,0 35 0,36-36 0,-36 1 16,1 35-16,-1-35 0,35 35 0,-34-35 0,34 35 15,-34-36-15,34 36 0,-35-35 0,1 35 16,34 0-16,-35-35 0,1 35 0,-1 0 0,0 0 16,142-36-16</inkml:trace>
  <inkml:trace contextRef="#ctx0" brushRef="#br0" timeOffset="163308.06">18874 10336 0,'-71'0'16,"71"-35"0,-35 35-1,70 0 17,0 0-17,1 0-15,-1 0 0,35-35 16,-34 35-16,-1 0 0,36 0 0,-1-35 15,-35 35-15,1-36 0,34 36 0,-34 0 16,34-35-16,-35 35 0,1 0 0,-1-35 16,0 35-16,0 0 0,1 0 0,-1 0 0,0 0 15,1 0-15,-1-36 16,0 36-16,0 0 0,1 0 16</inkml:trace>
  <inkml:trace contextRef="#ctx0" brushRef="#br0" timeOffset="163661.06">19438 10160 0,'0'35'63,"0"1"-48,0-1-15,0 0 16,0 0-16,35 1 0,-35-1 0,0 0 0,0 36 15,0-36-15,0 0 0,0 36 0,36-36 16,-36 0-16,0 36 0,0-36 0,35 1 16,-35-1-16,0 0 0,0 36 0,35-36 0,-35 0 15,35 0-15,-35 1 0,36 70 16</inkml:trace>
  <inkml:trace contextRef="#ctx0" brushRef="#br0" timeOffset="164414.06">20002 10760 0,'0'35'79,"36"0"-64,-36 1-15,35-36 0,-35 35 16,35-35-16,-35 35 0,36-35 0,-1 35 15,0-35-15,0 0 0,1 36 16,-1-36-16,0 0 0,1-36 0,-1 36 16,0 0-16,0-35 0,1 0 15,-1 0-15,-35-1 16,0 1-16,0 0 0,-35-1 16,35 1-16,0 0 15,-36 35 1,36 35 15,0 0-15,0 1-1,0-1-15,0 0 0,0 1 16,0-1-16,0 0 0,0 0 0,36 1 16,-36-1-16,0 35 0,0-34 0,0-1 15,35 0-15,-35 1 0,0-1 0,0 0 16,35 0-16,-35 1 0,0-1 0,0 0 0,0 1 15,36-1-15,-36 0 0,0 0 16,0 1-16,0-1 0,0 0 16,0 1-16,0-1 15,0 0 1,-36-70 31,1 35-47,0-35 15,-1 35-15,1 0 0,0-36 16,0 36-16,-1 0 0,1 0 0,0-35 16,-1 35-16,36-35 0,-35 35 0,0 0 15,35-36-15,-35 1 0,35 0 16,0-106-16</inkml:trace>
  <inkml:trace contextRef="#ctx0" brushRef="#br0" timeOffset="164821.06">20779 10054 0,'0'0'16,"0"35"15,0 1-15,0-1-16,0 0 15,0 1-15,0-1 0,0 0 16,0 0-16,35 1 0,-35-1 0,0 36 15,0-36-15,35 35 0,-35-34 0,0 34 16,35-35-16,-35 36 0,0-36 0,36 36 16,-36-36-16,35 36 0,-35-36 0,0 0 0,35 36 15,-35-36-15,36 0 16,-36 1-16,35-1 0,-35 0 0,0 0 0,35 1 0,-35-1 16,0 0-16,35 1 15,-35 34-15</inkml:trace>
  <inkml:trace contextRef="#ctx0" brushRef="#br0" timeOffset="165210.06">20990 10724 0,'0'0'0,"0"-35"16,0 0 15,36 35-15,-1 0-16,-35-35 16,35 35-16,0 0 0,1 0 15,-1 0-15,-35 35 16,35-35-16,0 35 0,1 0 15,-1 1-15,-35-1 0,0 0 16,35-35-16,-35 36 0,0-1 16,0 0-16,-35 0 15,35 1-15,-35-36 16,35 35-16,-36-35 0,1 0 0,0 0 16,0 35-16,-1-35 15,1-35-15,0 35 0,0 0 0,-36-106 16</inkml:trace>
  <inkml:trace contextRef="#ctx0" brushRef="#br0" timeOffset="165723.06">21661 10654 0,'0'-35'0,"0"70"47,0-70-16,35 35-31,0 0 15,-35-36-15,35 36 0,1-35 16,-1 0-16,0 0 16,1-1-16,-36 1 31,-36 35 16,1-35-32,0 70-15,-1-35 0,1 0 16,0 35-16,0 1 0,-1-1 0,36 0 16,-35-35-16,35 35 0,0 1 0,0-1 15,0 0-15,0 0 0,35 1 16,1-1-16,-1 0 0,0-35 16,0 36-16,1-36 0,-1 35 15,36-35-15,-36 0 0,0 0 0,0 0 16,1 0-16,-1 0 0,35 0 0,72-106 15</inkml:trace>
  <inkml:trace contextRef="#ctx0" brushRef="#br0" timeOffset="166126.06">22578 10583 0,'35'0'79,"0"0"-64,1 0-15,-36-35 16,35 35-16,0 0 0,0 0 0,1 0 15,-36-35-15,35 35 0,0 0 16,1 0-16</inkml:trace>
  <inkml:trace contextRef="#ctx0" brushRef="#br0" timeOffset="166903.06">23530 10054 0,'-35'-35'32,"35"0"-32,-35 35 15,35-36-15,0 1 16,-36 0-1,72-1 17,-1 1-1,0 35-31,-35-35 0,36 35 0,-1-35 16,0 35-16,0 0 0,1 0 0,-1 0 15,0 35-15,-35 0 0,0 142 31,-35-142-31,35 0 16,-35 0-16,-1-35 0,36 36 16,-35-36-16,0 35 0,35-70 31,35 35-15,0 0-1,-35-36-15,36 36 0,-1 0 16,0 0-16,0 0 15,1 0-15,-1 0 16,0 0-16,1 0 0,-1 0 16,0 0-16,-35 36 15,35-36-15,-35 35 16,36-35-16,-36 35 0,0 1 0,35-1 16,-35 0-16,0 0 15,0 1-15,-35-1 0,35 0 16,0 1-16,-36-36 0,36 35 15,-35-35-15,0 0 0,0 35 16,-1-35-16,1 0 0,0 0 16,-1 0-16,1 0 0,0-35 0,-36 35 15,36 0-15,-177-106 0</inkml:trace>
  <inkml:trace contextRef="#ctx0" brushRef="#br0" timeOffset="168709.06">19262 12524 0,'0'-36'0,"35"36"16,-35-35-1,0 0 1,35 35-16,-35-36 0,36 1 16,-36 0-16,35 0 0,-35-1 0,35 36 15,-35-70-15,35 70 16,-35-35-16,36 35 0,-36-36 0,35 36 0,0-35 15,0 35-15,1 0 16,-1 0-16,0 35 16,1-35-16,-36 36 0,35-1 15,-35 0-15,35-35 0,-35 35 0,35-35 16,-35 36-16,36-36 0,-1 35 16,0-35-16,0 35 0,1-35 0,-1 0 15,-35-35-15,35 35 0,1 0 0,-1-35 16,0 35-16,0-36 0,1 1 15,-1 0-15,-35 0 0,35 35 0,1-36 16,-36 1-16,35 0 0,-35-1 16,35 1-16,-35 0 0,35 35 15,-35-35-15,36-1 16,-36 72 0,35-36-16,0 35 15,1 0-15,-1 0 16,0 1-16,0-36 0,-35 35 15,36-35-15,-1 0 0,0 35 0,0-35 16,1 0-16,-1 0 0,0-35 0,1 35 16,-1 0-16,0-35 0,0-1 0,1 36 0,-36-35 15,35 0-15,0 0 0,0-1 0,-35 1 16,36 0-16,-1 35 0,-35-35 0,0-1 16,35 1-16,-35 0 0,36 35 15,-36-36-15,0 1 16,35 70-1,-35 1 1,35-1-16,0 0 16,-35 1-16,36-36 0,-36 35 0,35-35 0,-35 35 15,35-35-15,1 35 0,-1-35 16,0 0-16,0 0 0,1 0 16,-1 0-16,0 0 0,1-35 15,-1 35-15,-35-35 0,35 35 0,-35-35 16,35 35-16,-35-36 0,36 1 0,-36 0 15,35 35-15,0-36 0,-35 1 0,35 0 16,1 0-16,-1 35 16,0 0-1,1 35 1,-1 0 0,0-35-1,-35 35-15,35-35 0,1 0 16,-36 36-16,35-36 0,0 0 0,0 0 15,1-36-15,-1 36 0,0 0 16,1-35-16,-1 35 0,0-35 0,0 35 16,-35-35-16,36-1 0,-1 36 0,-35-35 15,35 0-15,1-1 16,-36 1 0,35 35-16,-35 35 31,35-35-31,-35 36 15,35-36-15,1 35 16,-1-35-16,0 0 0,1 0 16,-1 0-16,0 0 15,0 0-15,1 0 0,-1 0 0,-35-35 16,35 35-16,0-36 0,1 36 0,-36-35 16,35 35-16,-35-35 0,35 0 0,1 35 15,-36-36-15,0 1 0,35 35 0,-35-35 16,0-1-16,35 36 0,-35-35 0,0 0 15,35 35 1,-35 35-16,36-35 31,-36 35-31,35-35 0,-35 36 16,35-36-16,0 35 0,1-35 16,-1 0-16,0 0 15,1 0-15,-1 0 0,0-35 16,0 35-16,1-36 0,-1 36 0,0-35 15,-35 0-15,36 35 0,-1-35 0,0-1 0,-35 1 16,35 35-16,-35-35 0,36 0 0,-36-1 16,35 36-16,-35-35 15,0 70 32,35-35-47,36 36 16</inkml:trace>
  <inkml:trace contextRef="#ctx0" brushRef="#br0" timeOffset="194461.07">21414 12382 0,'0'0'0,"-36"0"0,72 0 32,-72 0-1,72 0 16,-1 0-32,0 0 48</inkml:trace>
  <inkml:trace contextRef="#ctx0" brushRef="#br0" timeOffset="199845.07">23354 9913 0,'0'-35'46,"0"-1"1,0 1-31,0 0 15,0 0-15,0-1-1,35 36 1,-35-35-16,35 35 16,1-35-16,-1 35 15,0 0-15,1 0 0,-1 0 16,0 0-16,0 0 0,1 0 0,-1 0 16,0 0-16,0 0 0,1 35 15,-1-35-15,0 35 0,1-35 16,-36 36-16,35-1 15,0 0-15,-35 0 0,35 1 16,-35-1-16,0 0 0,36 1 16,-36-1-16,0 0 15,0 0-15,0 1 16,0-1-16,0 0 16,0 1-16,-36-1 0,36 0 15,0 0-15,-35 1 16,35-1-16,-35 0 15,35 1-15,-35-36 16,35 35-16,-36-35 0,36 35 0,-35-35 16,0 35-16,-1-35 0,1 0 15,35 36-15,-35-36 0,0 0 16,-1 0-16,1 0 16,0 0-16,0-36 15,-1 36-15,36-35 0,-35 35 16,35-35-16,0 0 15,-35 35-15,35-36 0,0 1 16,-36 35-16,36-35 0,0-1 16,0 1-16,36 35 15,-36-35-15,35 35 16,0-35 0,71 35-1,-71 0-15,1 0 0,-1 35 16,0-35-16,0 35 0,1 0 15,-1-35-15,0 36 0,1-1 16,-1-35-16,-35 35 0,35-35 0,0 36 16,1-1-16,-1-35 0,-35 35 15,35-35-15,-35 35 0,36-35 0,-36 36 16,35-36-16,-35 35 0,35-35 16,-35 35-16,35-35 0,-35 35 0,36-35 15,-36 36 1,35-36-16</inkml:trace>
  <inkml:trace contextRef="#ctx0" brushRef="#br0" timeOffset="203341.08">21449 12806 0,'0'0'0,"0"-35"31,-35 35-15,35-36 0,0 1-1,0 0 1</inkml:trace>
  <inkml:trace contextRef="#ctx0" brushRef="#br0" timeOffset="203775.08">21414 12559 0,'0'-35'16,"-36"35"-16,1 0 31,35-36-15,0 1-1,-35 35 32,70 0 94,36 0-141,-36 0 16,106 35-1,71 1-15,-36-36 0,-141 0 0,1 0 0,-1 0 16,0 35-16,0-35 0,1 0 0,-1 0 15,0 0-15</inkml:trace>
  <inkml:trace contextRef="#ctx0" brushRef="#br0" timeOffset="204367.08">21872 12382 0,'0'0'0,"-35"36"266,35-1-266,0 0 15,0 1-15,-35-1 16,35 71-16,-36-36 0,36-34 0,0-1 0,0 0 31,0 0-15,0 36-1,0-36-15,0 1 16</inkml:trace>
  <inkml:trace contextRef="#ctx0" brushRef="#br0" timeOffset="204915.08">22860 12241 0,'-35'0'16,"35"36"15,0-1 0,-36 0-15,36 0-16,-35 1 0,0-1 15,35 0-15,0 1 0,-35-36 16,35 35-16,0 0 0,-36-35 0,36 35 16,0 1-16,-35-1 0,35 0 15,0 1-15,0-1 0,-35 0 16,35 0-16,35 1 15,-35-1-15,0 0 16,35-35-16,-35 36 0,36-1 16,-1-35-16,-35 35 0,35-35 15,0 0-15,-35 35 0,36-35 16,34 36-16</inkml:trace>
  <inkml:trace contextRef="#ctx0" brushRef="#br0" timeOffset="205468.08">23072 12559 0,'0'0'0,"0"-35"0,0-1 15,0 1 17,0 0-17,35 35 1,0 0-1,1 0-15,-1 0 16,-35 35-16,35-35 0,0 0 0,-35 35 16,36-35-16,-1 36 15,-35-1-15,0 0 0,0 0 16,0 1-16,0-1 16,-35 0-16,35 1 0,-36-1 15,1-35-15,35 35 0,-35-35 16,35 35-16,-35-35 0,35 36 15,-36-36-15,72 0 47,-36 35-47,35-35 16,0 0-16,0 0 16,1 0-16,-1 0 0,0 0 15,0 0-15,1 0 16,34 35-16</inkml:trace>
  <inkml:trace contextRef="#ctx0" brushRef="#br0" timeOffset="205854.08">23601 12065 0,'0'-35'0,"35"35"47,-35 35-32,35 0 1,1 1-16,-1-1 0,-35 0 0,35 0 16,0 1-16,-35-1 0,36 0 15,-36 0-15,35 1 0,-35-1 0,0 0 16,35 1-16,-35-1 0,0 0 0,0 0 0,0 1 16,36-1-16,-36 0 0,0 1 0,0-1 15,0 0-15,0 0 0,-36-35 16,36 36-16,0-1 0,-35 0 15,-36 1-15</inkml:trace>
  <inkml:trace contextRef="#ctx0" brushRef="#br0" timeOffset="206230.08">24377 12594 0,'0'0'0,"0"-35"0,0 70 62,35-35-46,1 0 0,-1 0-16,0 0 15,0 0-15,1 0 16,-1 0-16,0 35 0,0-35 15,36 36-15</inkml:trace>
  <inkml:trace contextRef="#ctx0" brushRef="#br0" timeOffset="206440.08">24412 12771 0,'36'0'32,"-1"0"-17,0 0-15,-35 35 16,35-35-16,1 0 16,-1 0-16,71-35 0</inkml:trace>
  <inkml:trace contextRef="#ctx0" brushRef="#br0" timeOffset="206900.08">25400 11924 0,'0'0'16,"0"-35"-16,0 70 47,-35-35-32,35 35 1,0 0-16,-36 1 16,36-1-16,-35 0 0,35 1 0,-35-1 15,35 0-15,0 0 0,-35 1 0,35-1 16,0 0-16,-36 0 0,36 1 16,0-1-16,0 0 0,0 1 0,0-1 0,0 0 15,0 0-15,0 1 0,0-1 16,0 0-16,0 1 0,36-1 15,-36 0-15,35-35 16,-35 35-16,35-35 0,-35 36 0,35-36 0,-35 35 16,36-35-16,-36 35 0,35-35 0,0 36 15,71-1-15</inkml:trace>
  <inkml:trace contextRef="#ctx0" brushRef="#br0" timeOffset="207316.08">25647 12241 0,'0'0'0,"0"-35"32,35 35 46,1 0-78,-1 0 15,0 0-15,0 0 16,1 0-16,-1 0 16,0 0-16,0 0 0,1 0 15,-1 0-15,0 0 0,1 0 16,-36 35-16,35-35 0,0 0 16</inkml:trace>
  <inkml:trace contextRef="#ctx0" brushRef="#br0" timeOffset="207682.08">25859 12136 0,'0'0'0,"0"-36"16,0 72 31,0-1-16,35-35-31,-35 35 0,0 0 0,0 1 15,0-1-15,0 0 0,0 0 16,0 1-16,0-1 0,0 0 16,0 1-16,0-1 0,0 0 15,0 0-15,0 1 0,35-1 16,-35 0-16,0 1 16</inkml:trace>
  <inkml:trace contextRef="#ctx0" brushRef="#br0" timeOffset="210340.08">26670 12136 0,'0'-36'16,"0"1"15,0 70 63,-35-35-94,35 36 16,-36-1-1,1-35-15,35 35 0,-35 0 0,35 1 16,-35-1-16,-1 0 0,36 0 15,0 1-15,-35-36 0,35 35 16,0 0-16,35-35 16,-35 36-16,0-1 15,36-35-15,-36 35 16,35 0-16,0 1 16,0-36-16,-35 35 15,36-35-15,-1 35 0,36 1 16</inkml:trace>
  <inkml:trace contextRef="#ctx0" brushRef="#br0" timeOffset="212111.08">27234 12277 0,'-35'-36'94,"0"36"-63,35-35-31,-35 35 0,-1 0 15,36 35 1,-35-35-16,0 0 16,35 36-16,-35-36 0,-1 35 15,36 0 1,-35 0 0,35 1-16,0-1 15,0 0-15,0 1 16,35-36-16,-35 35 0,0 0 15,36-35-15,-36 35 0,35-35 0,0 36 16,0-36-16,1 0 16,-1 0-16,0 0 15,0-36-15,1 36 16,-36-35-16,0 0 0,35 35 0,-35-35 16,0-1-16,0 1 15,0 0-15,-35-1 0,35 1 16,0 0-16,-36 35 0,36-35 0,0-1 15,-35 36-15,0-35 0</inkml:trace>
  <inkml:trace contextRef="#ctx0" brushRef="#br0" timeOffset="212545.08">27446 11889 0,'0'0'0,"0"35"63,35-35-32,-35 35-31,36 0 0,-36 1 16,35-36-16,-35 35 0,35 0 0,-35 1 15,35-1-15,1-35 0,-1 70 0,-35-34 16,35-1-16,-35 0 0,36 0 15,-36 1-15,0-1 0,35 0 0,-35 1 0,0-1 16,0 0-16,0 0 0,0 1 16,0-1-16,0 0 0,0 1 15,0-1-15,-35-35 0,35 35 0,-36 0 16,-70 36-16</inkml:trace>
  <inkml:trace contextRef="#ctx0" brushRef="#br0" timeOffset="213003.08">28187 12488 0,'0'-35'0,"0"70"47,35-35-31,1 0 15,-1 0-15,0 0-16,0 0 15,1 0-15,-1 0 0,0 0 16,0 0-16,1 0 0,-1 0 15,0 0-15,1 0 16,-1 0-16,0 0 16</inkml:trace>
  <inkml:trace contextRef="#ctx0" brushRef="#br0" timeOffset="213335.08">28328 12136 0,'0'35'94,"35"-35"-94,-35 35 0,0 0 15,0 1-15,36-36 0,-36 35 16,0 0-16,35 0 0,-35 1 16,0-1-16,0 0 0,0 1 0,0-1 15,0 0-15,35 0 0,-35 1 16,0 34-16</inkml:trace>
  <inkml:trace contextRef="#ctx0" brushRef="#br0" timeOffset="213826.09">28998 11853 0,'0'0'0,"0"36"0,0-72 0,0 72 62,36-36-15,-1 0-31,0 0-16,0 0 0,1 0 15,-1 0-15,0 0 0,1 0 16,-1 0-16,0 35 0,0-35 0,1 0 0,-1 0 16,0 0-16,1 0 0,-1 0 15,-35-35-15,35 35 0</inkml:trace>
  <inkml:trace contextRef="#ctx0" brushRef="#br0" timeOffset="214142.08">29245 11853 0,'0'-35'0,"0"70"47,36-35-47,-36 36 16,0-1 0,35-35-16,-35 35 15,0 0-15,0 1 0,0-1 16,0 0-16,35-35 0,-35 36 0,0-1 0,0 0 15,0 0-15,0 1 0,0-1 0,0 0 16,0 0-16,0 1 0,0-1 16,0 36-16</inkml:trace>
  <inkml:trace contextRef="#ctx0" brushRef="#br0" timeOffset="214561.08">30057 11889 0,'0'-36'16,"0"72"46,-36-36-46,36 35-16,0 0 16,-35-35-16,35 35 0,0 1 15,-35-36-15,35 35 0,0 0 0,-35 1 16,35-1-16,-36 0 0,36 0 15,0 1-15,0-1 0,0 0 0,0 0 16,0 1-16,0-1 0,0 0 16,0 1-16,36-1 0,-36 0 15,35 0-15,0 1 16,0-1 0,36 0-16</inkml:trace>
  <inkml:trace contextRef="#ctx0" brushRef="#br0" timeOffset="-214598.65">30374 12136 0,'0'0'0,"0"35"79,0 0-64,0 0 1,0 1-16,0-1 15,35 0-15,-35 0 16,0 1-16,0-1 16,0 0-16,0 36 15</inkml:trace>
  <inkml:trace contextRef="#ctx0" brushRef="#br0" timeOffset="-214201.65">30586 11712 0,'0'0'0,"0"36"62,35-36-62,-35 35 16,35-35-16,-35 35 0,36 0 16,-36 1-16,35-36 0,-35 35 15,35 0-15,-35 0 0,36 1 0,-36-1 16,35 0-16,-35 1 0,35-1 0,-35 35 0,0-34 15,35-1-15,-35 0 0,0 0 0,0 36 16,0-36-16,0 1 0,0-1 0,0 0 16,-35 0-16,35 1 0,0-1 15,-35 0-15,0 1 0,35-1 0,-36 0 16,-34 36-16</inkml:trace>
  <inkml:trace contextRef="#ctx0" brushRef="#br0" timeOffset="-213763.65">31186 12347 0,'35'0'93,"0"0"-77,0 0-16,1 0 0,-36 35 16,35-35-16,0 0 0,0 0 15,1 0-15,-1 0 0,0 36 16,1-36-16,-1 0 15</inkml:trace>
  <inkml:trace contextRef="#ctx0" brushRef="#br0" timeOffset="-213427.65">31362 12030 0,'0'0'0,"0"35"62,0 0-46,0 1-1,0-1-15,35 0 16,-35 0-16,0 1 0,0-1 16,0 0-16,0 0 0,0 1 0,0-1 15,0 0-15,0 1 0,0-1 16,0 0-16,0 0 0,0 1 16,35-1-1</inkml:trace>
  <inkml:trace contextRef="#ctx0" brushRef="#br0" timeOffset="-211207.65">32068 11924 0,'35'0'110,"0"0"-79,0 0-31,1 35 0,-1 0 16,0-35-16,-35 36 0,35-36 15,-35 35-15,36-35 0,-36 35 0,0 1 16,0-1-16,0 0 16,-36 0-1,36 1 1,-35-36-16,0 0 31,70 0 32,-35-36-48,0 1 1,35 35-16,-35-35 0,36 0 15,-36-1 1,35 36-16,-35-35 16,0 70 77,0-70-77,0 0 78</inkml:trace>
  <inkml:trace contextRef="#ctx0" brushRef="#br0" timeOffset="-210620.64">32914 11606 0,'-35'0'93,"35"36"-61,-35-36-32,35 35 0,-36 0 15,1 1-15,0-1 0,-1 0 16,36 0-16,-35-35 0,0 36 16,35-1-16,-35-35 0,-1 35 0,36 0 0,-35-35 15,35 36-15,-35-1 0,35 0 0,-35-35 16,35 36-16,-36-36 0,36 35 0,-35-35 0,35 35 15,-35-35 1,35 35-16</inkml:trace>
  <inkml:trace contextRef="#ctx0" brushRef="#br0" timeOffset="-210139.65">32350 11501 0,'0'-36'15,"0"1"32,35 35-31,-35 35-1,0 1 17,35-1-32,-35 0 0,36-35 15,-36 35-15,35 1 0,-35-1 0,35-35 16,0 35-16,-35 1 0,36-1 0,-1 0 0,0 0 15,0 1-15,-35-1 0,36 0 16,-1-35-16,-35 35 0,35 1 0,1-1 16,-36 0-16,0 1 0,35-1 0,-35 0 15,35 0-15,-35 1 0,0-1 16,35 0-16,-35 0 0,0 1 16,0-1-1,0 0 1,36-35-1</inkml:trace>
  <inkml:trace contextRef="#ctx0" brushRef="#br0" timeOffset="-209471.65">33584 11677 0,'-35'0'94,"0"0"-78,35 35-1,-35-35-15,-1 0 16,1 0 0,35 36-16,-35-36 15,35 35-15,-35-35 16,35 35-16,-36 0 0,36 1 15,0-1 1,0 0 0,0 0-16,0 1 15,0-1-15,0 0 16,36 1-16,-36-1 16,35-35-16,-35 35 0,35-35 15,-35 35-15,35-35 16,-35 36-16,36-36 0,-1 0 0,-35 35 15,35-35-15,0 0 16,1 0-16,-36 35 0,35-35 16,0 0-1</inkml:trace>
  <inkml:trace contextRef="#ctx0" brushRef="#br0" timeOffset="-209126.64">33302 11994 0,'36'0'62,"-36"36"-62,35-36 16,0 0-16,0 0 16,1 35-16,-1-35 15,0 0-15,0 0 0,1 0 16,-1 0-16,0 0 0,1 0 15,-1 0-15</inkml:trace>
  <inkml:trace contextRef="#ctx0" brushRef="#br0" timeOffset="-206209.65">34537 11465 0,'0'36'0,"0"-72"0,0 72 47,0-1 15,0 0-46,-35 0-16,35 1 15,0-1-15,0 0 16,0 1-16,0-1 0,0 0 16,0 0-16,0 1 0,35-36 0,-35 35 15,0 0-15,0 0 0,0 1 16,0-1-16,0 0 0,0 1 15,0-1-15,0 35 32,0-34-17,0-72 32,35 1-16,-35 0-15,0 0-16,0-1 16,0 1-16,0 0 0,0-1 15,0 1-15,0 0 16,36 35-16,-36-35 0,0-1 0,0 1 16,0 0-16,0 0 0,0-1 15,0 1-15,0 0 16,0-1-16,0 1 15,0 0-15,0 0 16,0-1 0,0 1-1,0 0 1,-36 35 62,36 35-62,0 0-1,0 1-15,0-1 16,0 0-16,0 0 16,36 1-16,-36-1 0,0 0 15,0 1-15,0-1 0,0 0 16,0 0-16,0 1 15,0-1 1,0 0-16,0 0 16,0 1-16,0-1 31</inkml:trace>
  <inkml:trace contextRef="#ctx0" brushRef="#br0" timeOffset="-205070.65">35207 11324 0,'0'35'32,"-35"-35"-17,35 36 17,-35-36-17,35 35-15,0 0 16,0 1-16,-36-1 15,36 0 1,0 0-16,0 1 16,0-1-16,-35-35 0,35 35 15,0 1-15,0-1 16,0 0-16,0 0 16,0 1-1,0-1 1,0 0-16,35-35 0,-35 35 15,0 1-15,0-1 16,36 0-16,-36 1 0,0-1 16,35 0-16,-35 0 15,35-35 1,-35 36-16,35-36 16</inkml:trace>
  <inkml:trace contextRef="#ctx0" brushRef="#br0" timeOffset="-204401.65">35348 11606 0,'0'-35'16,"0"70"30,36 1-30,-36-1-16,0 0 16,35 1-1,-35-1-15,35 0 16,-35 0-16,35-35 16,-35 36-16,0-1 0,36-35 15,-36 35-15,0 0 16,35-35-1,-35 36-15,35-36 79,-35-36-79,0 1 15,36 35 1,-36-35-16,0 0 15,35 35-15,-35-36 0,0 1 16,0 0-16,35 0 16,-35-1-16,0 1 15,0 0-15,0-1 16,0 1-16,-35 35 47</inkml:trace>
  <inkml:trace contextRef="#ctx0" brushRef="#br0" timeOffset="-203866.65">35772 11218 0,'0'36'63,"35"-36"-48,-35 35 1,0 0-16,35-35 0,-35 35 15,36 1-15,-36-1 0,35-35 16,-35 35-16,0 1 0,35-1 0,-35 0 16,35 0-16,-35 1 0,0-1 15,0 0-15,36 1 0,-36-1 0,0 0 16,0 0-16,0 1 0,0-1 16,0 0-16,0 0 0,-36 1 15,36-1-15,0 0 0,0 1 16,0-1-16,-35 0 0,35 0 0,-35 1 15,35-1-15,0 0 0,-35-35 16,35 35-16,-36 1 0,-34 34 16</inkml:trace>
  <inkml:trace contextRef="#ctx0" brushRef="#br0" timeOffset="-200358.64">22260 13899 0,'0'0'0,"0"-35"78,0 0-46,-35 35-17,35-35-15,-35-1 16,-1 36 0,1-35-16,0 35 15,0 0 1,-1 35-16,1-35 0,0 0 15,0 0-15,-1 36 16,1-36-16,35 35 0,-35-35 16,-1 35-16,36 0 0,-35 1 15,0-1 1,35 36 0,0-36-16,0 0 0,0 0 15,35 1 1,0-36-16,-35 35 15,36-35-15,-1 35 0,0-35 16,1 36-16,-1-36 16,0 0-16,0 35 0,1-35 0,-1 0 15,-35 35-15,35-35 0,0 0 0,1 35 16,-1-35-16,-35 36 16,35-36-16,1 35 15,-36 0 1,35 0-1,-35 1 1,0-1-16,-35-35 16,35 35-16,-36 1 15,36-1 1,-35-35-16,0 0 16,-1 35-16,1-35 0,0 0 15,0 0-15,-1 0 0,1 0 16,0 0-16,0 0 0,-1 0 15,1-35-15,0 35 0,-1 0 0,1-35 16,0 35-16,0-36 0,-1 36 0,1-35 0,0 0 16,-36-71-16</inkml:trace>
  <inkml:trace contextRef="#ctx0" brushRef="#br0" timeOffset="-199609.64">22754 14605 0,'0'35'46,"35"-35"-30,1 0 0,-1 0-1,0 0-15,1 0 0,-1 0 16,0 0-16,106 36 16,-105-36-16,-1 35 15,0-35-15,0 0 0,1 0 0,-1 0 16,0 0-16,0 0 0,1 35 15,-1-35-15,0 0 0,1 0 16,-1 0 0,0-35-16</inkml:trace>
  <inkml:trace contextRef="#ctx0" brushRef="#br0" timeOffset="-199112.65">23354 14252 0,'0'0'0,"35"0"78,0 0-62,-35 36-16,36-36 0,-36 35 16,70 0-16,-34 0 15,-1 1-15,0-36 0,-35 35 16,35-35-16,1 35 0,-36 0 0,35-35 15,0 36-15,0-1 0,-35 0 16,36-35-16,-36 36 16,35-1-16,-35 0 15,0 0-15,-35-35 16,35 36-16,-36-36 16,36 35-16,-35-35 0,0 35 15,0-35-15,-1 0 16,1 0-16,0 0 0,35 35 15,-35-35-15,35-35 0,-36 35 0,1 0 16,0 0-16,35-35 16,-36 0-16</inkml:trace>
  <inkml:trace contextRef="#ctx0" brushRef="#br0" timeOffset="-198321.64">24271 14182 0,'0'-36'15,"0"1"17,-35 35-32,35-35 15,35 35 1,-35-35-1,35 35-15,1 0 16,-1 0-16,0 35 16,1-35-16,-36 35 15,35-35-15,-35 35 0,35 1 16,0-1-16,-35 0 0,0 1 16,0-1-16,0 0 15,0 0-15,-35-35 16,35 36-16,-35-1 0,0-35 15,35 35-15,-36-35 0,36 35 16,-35-35-16,0 0 16,-1 0-1,36-35 1,0 0 0,0 0-16,36-1 15,-36 1-15,35 0 16,-35 0-16,35 35 15,-35-36-15,36 36 0,-1-35 16,0 35 0,-35 35 15,0 1-15,35-36-16,-35 35 0,0 0 15,0 0-15,36-35 16,-36 36-16,35-1 0,-35 0 15,35-35-15,0 0 0,-35 35 16,36-35-16,-1 0 0,0 0 16,1 36-16,-1-36 0,-35-36 0,35 36 15,0 0-15,1 0 0,-1 0 0,-35-35 16,35 35-16,0-35 0,1-71 0</inkml:trace>
  <inkml:trace contextRef="#ctx0" brushRef="#br0" timeOffset="-197353.64">25365 13688 0,'0'0'0,"-36"0"63,36 35-48,0 0 1,0 1-16,0-1 0,0 0 16,0 0-16,0 1 0,0-1 15,0 36-15,0-36 0,0 0 16,0 0-16,0 1 0,0-1 0,0 0 15,0 1-15,0-1 0,0 0 16,0 0-16,0 1 0,0-1 16,0 0-16,0 0 15,36-35 63,-72 0-78,36-35 16,0 0 0,0 0-1,0-1-15,0 1 16,0 0-16,0 0 0,0-1 16,0 1-16,0 0 0,0-1 0,0 1 15,0 0-15,0 0 0,0-1 0,0 1 16,0 0-16,0-1 0,36 1 15,-36 0-15,0 0 0,0-1 16,0 1-16,35 0 0,-35-1 16,35 36-1,-35-35-15,36 35 16,-1 0-16,0 0 16,0 0-16,1 0 15,-36 35-15,35-35 16,0 36-16,-35-1 15,36 0-15,-1 1 0,-35-1 16,0 0-16,35 0 0,-35 1 16,0-1-16,35 0 0,-35 1 0,0-1 15,0 0-15,0 0 0,0 1 16,0-1-16,0 0 0,0 1 16,0-1-16,0 0 0,0 0 15,0 1-15,0-1 16,0 0-16,0 0 15,0 1 1,0-1 0,36 0-16</inkml:trace>
  <inkml:trace contextRef="#ctx0" brushRef="#br0" timeOffset="-197088.64">25329 14146 0,'-35'0'16,"70"0"46,1 0-62,-1 0 16,0 0-16,1 0 0,-1 0 15,0 0-15,0 0 0,142 36 0</inkml:trace>
  <inkml:trace contextRef="#ctx0" brushRef="#br0" timeOffset="-196398.64">26106 13688 0,'-36'-71'15,"36"106"48,0 1-47,0-1-1,0 0-15,36 1 0,-36-1 0,0 0 16,0 0-16,0 1 0,0-1 0,35 0 0,-35 1 15,0-1-15,0 0 0,0 0 0,0 1 16,0-1-16,0 0 0,35 1 16,-35-1-16,0 0 15,0 0 1,0-70 0,0 0-1,0 0-15,0-1 16,0 1-16,0 0 15,35 35-15,-35-36 0,0 1 16,36 0-16,-36 0 16,35 35-16,0 0 15,0 0-15,1 0 16,-1 0-16,0 0 16,1 35-16,-1-35 15,-35 35-15,35-35 0,0 35 0,-35 1 16,36-1-16,-36 0 15,0 1-15,35-36 0,-35 35 0,0 0 16,0 0-16,0 1 16,0-1-16,-35 0 15,35 0-15,-36-35 16,36 36-16,-35-36 0,0 0 0,0 35 16,-1-35-16,1 0 15,0 0-15,-1-35 0,1 35 16,0 0-16,0-36 0,-71-69 15</inkml:trace>
  <inkml:trace contextRef="#ctx0" brushRef="#br0" timeOffset="-194299.64">21555 15946 0,'0'0'0,"0"-36"15,-36 1 17,36 0-17,0-1 1,36 36-16,-36-35 0,35 0 31,0 35-31,1 0 16,-1 0-16,0 0 15,0 0-15,1 0 0,-1 0 16,0 0-16,1 35 0,-1-35 16,-35 35-16,35-35 0,0 36 0,1-1 15,-36 0-15,35 1 0,-35-1 16,35 0-16,-35 0 0,0 1 15,0-1-15,0 0 0,0 0 16,0 1-16,0-1 16,-35-35-16,35 35 0,-35 1 15,-1-1-15,1 0 16,0-35-16,35 35 16,-106-35-1,71 0 1,-1 0-16,1 0 15,35-35-15,-35 35 0,35-35 16,0 0 0,0-1-16,0 1 15,0 0-15,35 35 0,-35-36 16,35 1-16,-35 0 0,36 35 0,-36-35 16,35 35-16,-35-36 0,35 36 0,-35-35 15,36 35-15,-1-35 0,0 35 16,0 0-1,-35-35-15,36 70 16,-36 0 0,35-35-16,-35 35 15,0 1 1,0-1-16,35-35 0,-35 35 16,0 0-16,0 1 15,0-1-15,35-35 0,-35 35 16,0 1-16,36-36 15,-36 35-15,0 0 16,35-35-16,0 0 16,-35 35-16,36-35 15,-1 0-15,0 0 16,-35-35-16,35 35 16,-35-35-1,36 0-15</inkml:trace>
  <inkml:trace contextRef="#ctx0" brushRef="#br0" timeOffset="-193257.64">23107 15593 0,'0'-35'32,"-35"35"46,-1 0-63,1 0-15,0 0 16,0 0-16,-1 35 31,1-35-31,35 35 16,-35-35-16,35 35 15,0 1 1,0-1 0,0 0-1,35 0-15,-35 1 16,35-36-16,-35 35 16,36-35-16,-1 35 0,0-35 15,-35 36-15,35-36 0,1 0 0,-1 35 16,0-35-16,-35 35 15,36-35-15,-1 35 0,0-35 16,-35 36-16,35-36 16,-35 35-16,36-35 0,-36 35 15,35 0-15,-35 1 16,0-1 0,0 0-1,0 1-15,0-1 16,0 0-1,-35-35 1,35 35-16,-36-35 16,36 36-16,-35-36 0,0 0 15,0 0 1,-1 0-16,1 0 0,0-36 16,-1 36-16,1 0 0,0-35 15,0 35-15,-1 0 0,36-35 16,-35 35-16,35-35 0,-35 35 0,-1-36 15,36 1-15,-35-36 16</inkml:trace>
  <inkml:trace contextRef="#ctx0" brushRef="#br0" timeOffset="-192355.64">24095 16122 0,'-36'0'0,"72"0"62,-1 0-46,0 35-1,1-35-15,-1 0 16,0 0-16,0 0 0,1 35 16,-1-35-16,0 0 0,1 0 0,-1 0 15,0 0-15,0 0 0,1 0 0,-1 0 16,0 0-16,36 0 0,-36 0 0,0 0 15,1 0-15,-1 0 0,0 0 16,-35 36-16,35-36 0,1 0 16</inkml:trace>
  <inkml:trace contextRef="#ctx0" brushRef="#br0" timeOffset="-191899.64">24589 15628 0,'0'0'0,"35"0"78,-35 35-78,35-35 0,0 0 15,1 36-15,-1-1 0,0-35 16,-35 35-16,36-35 0,-1 35 0,0-35 16,0 36-16,1-1 0,-1 0 15,0-35-15,0 36 0,-35-1 0,36-35 16,-1 35-16,0 0 15,1 1-15,-36-1 16,35-35-16,-35 35 0,-35-35 16,35 35-16,-36-35 15,36 36-15,-35-36 0,0 0 16,-1 35-16,1-35 0,0 35 16,0-35-16,-1 0 0,1 0 15,0 0-15,0 0 16,-1 0-1</inkml:trace>
  <inkml:trace contextRef="#ctx0" brushRef="#br0" timeOffset="-190685.64">25682 15593 0,'0'0'0,"0"-35"15,-35 35 1,35-36 0,35 36-16,-35-35 15,36 35 1,-1 0-16,0 0 16,0 35-16,1 1 15,-1-1-15,-35 0 16,35 0-16,-35 36 15,35-36-15,-35 0 0,0 1 0,0-1 16,0 0-16,0 1 0,0-1 16,-35-35-16,35 35 0,-35 0 15,0-35 1,-1-35 0,1 0-16,35 0 15,0-1 1,0 1-16,0 0 0,0-1 15,35 36-15,-35-35 0,36 0 16,-1 0 0,0 35-1,0 0 1,-35 35-16,36-35 0,-1 35 16,-35 0-16,35-35 0,-35 36 15,36-1-15,-1 0 0,-35 1 16,35-1-16,-35 0 0,35-35 15,-35 35-15,36 1 0,-1-36 16,0 35-16,0-35 0,1 0 16,-1 0-16,0 0 15,1 0-15,-36-35 0,35-1 0,0 36 16,0-35-16,-35 0 0,36 0 16,-36-36-16,0 36 0,35-1 0,-35 1 15,0-35-15,0 34 0,0 1 0,0-35 16,0 34-16,0-34 0,0 34 0,0 1 15,0 0-15,-35 0 0,35-1 0,0 1 16,0 0-16,-36 35 0,36-36 16,-35 36-1,35 36 17,0-1-32,0 0 15,0 1-15,0-1 0,0 0 16,0 0-16,0 1 15,0-1-15,0 0 0,0 1 0,0-1 0,35 0 16,-35 0-16,0 1 0,0-1 0,36 0 16,-36 0-16,0 1 0,0-1 15,0 0-15,35-35 16,-35 36-16,0-72 31,0 1-15,0 0-16,0-1 15,35 36-15,-35-35 0,0 0 16,0 0-16,36 35 0,-36-36 16,35 36-16,-35-35 0,35 35 15,0 0-15,-35 35 0,36-35 16,-1 0 0,0 36-16,1-1 0,-1 0 0,-35 0 15,35 1-15,-35-1 16,0 0-16,0 1 0,0-1 15,0 0-15,0 0 0,-35-35 16,35 36-16,-35-1 0,-1 0 16,1-35-16,0 0 15,-1 35-15,1-35 0,35-35 0,-35 35 16,0 0-16,-1-35 0,-34-141 16</inkml:trace>
  <inkml:trace contextRef="#ctx0" brushRef="#br0" timeOffset="-190065.64">27411 15099 0,'0'0'0,"0"35"32,0 0-1,0 1-31,0-1 16,0 0-16,0 1 0,0-1 15,0 0-15,0 0 0,0 1 0,0-1 16,0 0-16,0 1 0,0-1 0,0 0 15,0 36-15,0-36 0,0 0 0,0 0 16,35 1-16,-35-1 0,0 0 16,0 1-16,0-1 0,0 0 15,0-70 1,0 0 0,0-1-1,0 1-15,0 0 16,35-1-16,-35 1 0,0 0 15,36 35-15,-36-35 16,35 35-16,-35-36 0,35 36 16,0 0-16,-35 36 15,36-36-15,-1 0 16,-35 35-16,35-35 16,-35 35-16,36-35 0,-1 35 15,-35 1-15,35-1 0,-35 0 16,0 1-16,0-1 15,0 0-15,0 0 16,-35-35-16,35 36 0,-35-36 0,35 35 16,-36-35-16,1 0 0,0 35 15,-1-35-15,1-35 0,0 35 16,0 0-16,-1-35 0,1 35 0,35-36 16,-141-105-16</inkml:trace>
  <inkml:trace contextRef="#ctx0" brushRef="#br0" timeOffset="-189298.64">27940 14041 0,'0'0'0,"35"0"94,-35 35-79,36-35 1,-36 35-16,35 0 0,0 1 16,0-1-16,-35 0 0,36-35 15,-36 36-15,35-1 0,0 0 16,-35 0-16,36-35 16,-36 36-16,35-1 15,0-35 16,-35-35-15,35 35 0,-35-36-16,36 1 15,-1 0 1,0 0-16,0 35 16,-35-36-16,36 36 0,-1-35 0,0 35 0,-35-35 15,36 35-15,-1-36 0,0 36 0,0-35 16,36 35-16,-36-35 0,0 35 0,-35-35 15,36 35-15,-1-36 0,0 36 0,1-35 16,-1 35-16,0-35 0,0 35 16,-35-36-16,36 36 15</inkml:trace>
  <inkml:trace contextRef="#ctx0" brushRef="#br0" timeOffset="-188335.64">29528 15240 0,'0'-35'0,"-36"35"78,36 35-78,-35-35 16,35 35-16,-35-35 0,35 36 0,-36-36 15,1 70-15,-35-35 0,34 1 16,1-1-16,35 0 0,-35 1 0,-1-36 15,1 35-15,0 0 0,35 0 0,-35 1 16,-1-1-16,1 0 0,0 0 0,35 1 16,-36-36-16,36 35 0,-35-35 15,0 35-15,-36 1 16</inkml:trace>
  <inkml:trace contextRef="#ctx0" brushRef="#br0" timeOffset="-188007.64">28787 15134 0,'0'0'0,"35"0"62,-35 35-62,35-35 16,-35 36-16,35-1 0,1 0 15,-1 1-15,-35-1 16,35-35-16,1 35 0,-36 0 0,35 1 0,0-1 16,-35 0-16,35 1 0,1-1 0,-36 0 15,35 0-15,0 36 0,-35-36 0,36 0 16,-36 1-16,35-1 0,-35 0 15,35 1-15,-35-1 0,35-35 0,1 106 16</inkml:trace>
  <inkml:trace contextRef="#ctx0" brushRef="#br0" timeOffset="-153993.64">19650 17709 0,'0'0'0,"0"36"62,0-72-15,35 36 0,0 0-31,1 0-1,-36-35 1,35 35-16,0 0 0,0-35 0,1 35 0,34 0 16,-35-35-16,1 35 0,34-36 0,1 36 15,-36-35-15,36 35 0,-36 0 0,36-35 16,-36 35-16,35 0 0,-34-36 0,-1 36 16,0 0-16,1 0 0,-1 0 0,0-35 0,0 35 15,1 0-15,-1 0 0,0 0 16,0 0-1,-35-35-15,36 35 16</inkml:trace>
  <inkml:trace contextRef="#ctx0" brushRef="#br0" timeOffset="-153661.64">20391 17568 0,'0'0'0,"0"-35"16,0 70-16,0 1 46,35-1-30,-35 0 0,0 0-16,0 1 0,35-1 0,-35 0 15,0 1-15,35-1 0,-35 35 0,0-34 16,0-1-16,36 0 0,-36 36 0,0-36 0,0 0 16,35 1-16,-35-1 0,0 0 0,0 0 15,35 1-15,-35-1 0,0 0 16,36 1-16</inkml:trace>
  <inkml:trace contextRef="#ctx0" brushRef="#br0" timeOffset="-152949.64">21061 18133 0,'0'35'78,"35"-35"-62,-35 35-16,0 1 15,35-36-15,-35 35 16,36-35-16,-36 35 0,35-35 16,0 35-16,0-35 0,1 0 15,-1 0-15,0 0 16,1-35-16,-1 35 16,-35-35-16,35 0 0,0 35 15,-35-36-15,0 1 0,36 35 0,-36-35 16,0 0-1,-36 35-15,1 0 47,35 35-47,0 0 0,0 0 16,0 1-16,0-1 16,0 0-16,0 0 0,0 1 0,35-1 15,-35 0-15,36 1 0,-36-1 16,0 0-16,35 0 0,-35 1 0,0-1 15,35 0-15,-35 0 0,36 1 0,-36-1 16,0 0-16,35 1 0,-35-1 16,0 0-16,0 0 15,35-35-15,-35 36 0,0-1 16,-35-35-16,0 0 47,-1 0-47,1 0 15,0 0-15,35-35 0,-36 35 16,1 0-16,0-36 0,0 1 0,-1 35 16,1-35-16,0 35 0,35-35 0,-36 35 15,1-36-15,35 1 0,-35 0 16,35-1-16,0 1 0,35-141 0</inkml:trace>
  <inkml:trace contextRef="#ctx0" brushRef="#br0" timeOffset="-152535.64">21943 17533 0,'0'-35'31,"0"70"1,0 0-17,0 1 1,0-1-16,0 0 0,0 0 0,35 1 15,-35-1-15,0 0 0,0 36 0,35-36 16,-35 36-16,0-36 0,0 0 0,36 36 0,-36-36 16,35 36-16,-35-36 0,0 35 0,35-34 15,-35-1-15,71 247 32,-71-247-32,0 1 0,35-36 0,-35 35 15,0 0-15</inkml:trace>
  <inkml:trace contextRef="#ctx0" brushRef="#br0" timeOffset="-152161.64">22119 18027 0,'0'0'0,"35"-35"16,1-1 0,-1 36-1,0-35 1,1 35-16,-1 0 0,0 0 16,0 0-16,1 0 0,-1 0 15,0 0-15,-35 35 0,35-35 16,1 36-16,-36-1 0,35 0 15,-35 1-15,0-1 16,0 0-16,0 0 0,0 1 16,0-1-16,-35 0 0,35 0 0,-36-35 15,36 36-15,-35-1 0,0-35 16,0 35-16,-1-35 16,1 0-16,0 0 0,0 0 15,-1 0-15,-34-106 16</inkml:trace>
  <inkml:trace contextRef="#ctx0" brushRef="#br0" timeOffset="-151645.64">22825 18133 0,'35'0'79,"0"0"-64,1 0 1,-1 0-16,0 0 15,-35-35-15,35 35 16,1 0-16,-36-36 0,35 36 16,-35-35-16,0 0 15,0-1-15,-35 36 16,-1-35 0,1 35-1,35 35-15,-35-35 0,0 0 0,-1 0 16,36 36-16,-35-36 0,35 35 15,-35-35-15,35 35 0,0 1 16,0-1 0,0 0-16,0 0 15,0 1-15,0-1 0,35-35 16,-35 35-16,35-35 0,-35 35 16,36-35-16,-1 0 0,0 36 0,0-36 0,1 0 15,-1 0-15,0 0 0,1 0 16,-1 0-16,0 0 0,71-36 15</inkml:trace>
  <inkml:trace contextRef="#ctx0" brushRef="#br0" timeOffset="-151246.64">23671 18098 0,'36'0'78,"-1"0"-63,0 0-15,0-36 0,1 36 16,-1 0-16,36-35 16,-36 35-16,0 0 0,0 0 0,1 0 15,-1 0-15,0 0 16,1 0-16,-36-35 15</inkml:trace>
  <inkml:trace contextRef="#ctx0" brushRef="#br0" timeOffset="-150488.64">24412 17392 0,'0'0'0,"0"-35"0,-35 35 31,35-36-31,0 1 16,0 0-1,0 0 1,0-1-16,0 1 15,35 35 1,-35-35-16,36 35 0,-36-36 16,35 36-16,0-35 0,0 35 15,1 0-15,-1 0 0,0 0 0,0 0 16,1 0-16,-1 0 0,0 35 16,-35 1-16,36-36 15,-36 35-15,0 0 0,0 1 16,0-1-16,0 0 0,-36 0 0,36 1 0,0-1 15,-35 0-15,35 0 0,-35-35 0,35 36 16,-36-36-16,36 35 0,-35-35 0,35 35 16,-35-35-16,35 36 15,0-72 1,0 1 0,35 35-16,-35-35 15,35 35-15,1-36 16,-1 36-16,0 0 15,1 0-15,-1 0 16,0 0-16,-35 36 0,35-36 0,1 35 16,-1 0-16,-35 1 15,35 105 1,-35-106 0,0 0-16,0 1 0,-35-36 15,35 35-15,-35 0 16,-1-35-16,1 35 0,0-35 15,0 0-15,-1 0 0,1 0 16,0 0-16,-1 0 0,1 0 16,-176-70-16</inkml:trace>
  <inkml:trace contextRef="#ctx0" brushRef="#br0" timeOffset="-148844.64">19967 19791 0,'35'0'46,"-35"-35"-30,0-1 0,36 36-16,-36-35 0,35 0 15,0-1-15,1 36 0,-36-35 16,35 35-16,0 0 0,-35-35 0,35 35 16,1-35-16,-1 35 0,0 0 0,1 0 15,-1 0-15,0 0 0,0 0 0,1 0 16,-1 0-16,0 35 0,1-35 15,-36 35-15,35-35 0,0 35 0,-35 1 16,35-36-16,-35 35 0,36 0 0,-1-35 16,-35 36-16,35-36 0,-35 35 0,35 0 15,1-35-15,-36 35 0,35-35 16,0 0-16,1 0 16,-36-35-16,35 35 0,0 0 0,-35-35 15,35 35-15,1-35 0,-1-1 16,0 1-16,0 0 0,1-1 15,-1 1-15,0 0 16,1 0-16,-1 35 16,0 0-1,-35 35 1,35-35-16,-35 35 0,36-35 16,-36 35-16,35-35 0,-35 36 0,35-36 15,1 35-15,-1-35 0,0 35 16,0-35-16,1 0 0,34 0 0,-34 0 15,-1 0-15,0-35 0,36 35 0,-36 0 16,0-35-16,36 35 0,-36-36 0,0 1 16,36 35-16,-36-35 0,0 0 0,1 35 15,-1-36-15,0 1 0,0 35 0,1-35 16,-1 0-16,0-1 16,1 1-1,-36 70 1,35 1-1,0-1 1,0-35-16,-35 35 0,36-35 16,-1 35-16,0-35 15,1 0-15,-1 0 0,0 0 16,0 0-16,1-35 0,-1 35 0,0-35 16,1 35-16,-1-35 0,0-1 0,0 36 0,1-35 15,-1 0-15,0-1 0,0 1 0,1 0 16,-36 0-16,35 35 0,-35-36 15,35 36-15,-35-35 0,36 35 32,-36 35-17,35 1 1,-35-1-16,35-35 0,0 35 16,1-35-16,-1 0 15,-35 35-15,35-35 0,0 0 0,1 0 16,-1 0-16,0-35 0,1 35 0,-1 0 15,0 0-15,0-35 0,1 0 16,-1-1-16,0 36 0,1-35 0,-36 0 16,35 35-16,0-36 0,-35 1 0,35 35 0,-35-35 15,36 0-15,-36-1 16,35 36-16,-35 36 47,35-36-47,-35 35 15,36-35-15,-36 35 0,35-35 16,0 0-16,0 0 0,1 0 16,-1 0-16,0 0 0,0 0 0,1 0 15,-1-35-15,0 35 0,1-35 0,-1 35 16,0-36-16,0 36 0,1-35 0,-36 0 0,35 35 16,0-36-16,-35 1 0,35 35 0,-35-35 15,36 0-15,-36-1 16,35 36-16,-35-35 15,35 70 32,1-35-47</inkml:trace>
  <inkml:trace contextRef="#ctx0" brushRef="#br0" timeOffset="-146852.64">22719 19897 0,'0'35'32,"35"-35"14,0 0-14,1 0-32,-1 0 15,0 0-15,1 0 0,-1 0 16,0 0-16,0 0 0,36 0 0,-36 0 16,1 0-16,-1 0 0,35 0 0,-34 0 0,-1 0 15,0 0-15,0 0 16,1 0-16,-1 0 0,0 0 0,1 0 15,-1 0-15,-35 35 32,-35-35-17</inkml:trace>
  <inkml:trace contextRef="#ctx0" brushRef="#br0" timeOffset="-146492.64">23142 19861 0,'0'36'46,"36"-36"-14,-36 35-17,0 0 1,0 0-16,35 1 16,-35-1-16,0 0 0,0 1 15,0-1-15,0 0 0,0 0 16,0 1-16,0-1 0,0 0 15,0 1-15,0-1 0,0 0 16,0 0-16,0 36 16</inkml:trace>
  <inkml:trace contextRef="#ctx0" brushRef="#br0" timeOffset="-145739.64">24201 19791 0,'-36'0'47,"36"35"-16,-35-35-31,0 35 15,-1-35-15,36 36 0,-35-36 16,35 35-16,-35 0 0,35 0 16,-35-35-16,35 36 0,0-1 0,-36-35 0,36 35 15,0 1-15,0-1 0,-35 0 16,35 0-16,0 1 0,0-1 16,0 0-16,35-35 0,-35 36 0,0-1 15,36 0-15,-36 0 0,35 1 16,-35-1-16,35-35 0,-35 35 15,35-35-15,1 36 0,-1-1 16,0 0-16,1 0 0,105 36 16</inkml:trace>
  <inkml:trace contextRef="#ctx0" brushRef="#br0" timeOffset="-145037.64">24518 20073 0,'0'-35'0,"0"-1"15,0 1 17,0 0-17,35 0 1,1 35-1,-1 0 1,0 0-16,0 0 16,1 0-16,-1 35 0,0-35 15,1 35-15,-1 0 16,-35 1-16,35-1 0,-35 0 16,-35-35-16,35 36 0,0-1 15,-35-35-15,35 35 0,-36-35 16,1 35-16,0-35 15,-1 0 1,72 0 15,-1 0-15,-35-35-16,35 35 0,1 0 16,-1 0-1,-35 35-15,35-35 0,0 0 16,-35 36-16,36-36 0,-36 35 15,35-35-15,-35 35 16,0 1-16,0-1 16,-35-35-16,35 35 15,-36-35-15,1 35 16,0-35-16,0 0 16,-1 0-16,1 0 15,0 0-15,35-35 0,-106-35 16</inkml:trace>
  <inkml:trace contextRef="#ctx0" brushRef="#br0" timeOffset="-144596.64">25118 19614 0,'0'36'47,"35"-36"-16,-35 35-31,35 0 16,1 1-16,-1-1 0,-35 0 16,35-35-16,-35 35 0,35 1 0,1-1 0,-36 0 15,0 0-15,35 1 0,-35-1 0,35 0 16,-35 1-16,0-1 0,0 0 0,0 0 15,0 1-15,0-1 0,0 0 0,0 1 16,0-1-16,0 0 0,0 0 16,-35 1-16,35-1 0,-35 0 0,35 1 15,-141 34-15</inkml:trace>
  <inkml:trace contextRef="#ctx0" brushRef="#br0" timeOffset="-143710.64">25859 20179 0,'0'-35'0,"0"70"32,35-35 30,0 35-46,0-35-1,1 0-15,-1 0 16,0 0-16,1 35 0,-1-35 16,0 0-16,0 0 0,1 0 15,-1 0-15,0 0 16</inkml:trace>
  <inkml:trace contextRef="#ctx0" brushRef="#br0" timeOffset="-143493.64">26000 20355 0,'-36'0'16,"1"36"15,70-36-15,-35 35-1,36-35-15,-1 0 0,0 0 16,1 0-16,-1 0 0,0 0 0,141-35 16</inkml:trace>
  <inkml:trace contextRef="#ctx0" brushRef="#br0" timeOffset="-142012.64">26882 19614 0,'-36'0'15,"36"-35"1,36 35 62,-1 0-62,0-35-16,1 35 15,-1 0-15,0 0 0,0 0 0,1 0 16,-1 0-16,0 0 0,0 0 0,1 0 0,-1 0 16,0 0-16,1 0 0,-1 35 0,0-35 15,0 0-15,1 0 0,-1 0 16</inkml:trace>
  <inkml:trace contextRef="#ctx0" brushRef="#br0" timeOffset="-141675.64">27164 19509 0,'0'0'0,"0"35"47,35-35-31,-35 35-16,0 0 15,35 1 1,-35-1-16,0 0 16,0 1-16,36-36 0,-36 35 0,0 0 15,0 0-15,0 1 0,0-1 16,0 0-16,0 0 0,35-35 16,-35 36-16,0-1 0,0 36 15</inkml:trace>
  <inkml:trace contextRef="#ctx0" brushRef="#br0" timeOffset="-141100.64">28046 19438 0,'0'0'0,"0"35"63,-35-35-48,35 36 1,-36-36-16,36 35 0,-35-35 15,35 35-15,-35-35 16,35 35-16,-36-35 0,36 36 0,-35-1 16,35 0-16,-35-35 15,35 36-15,0-1 0,0 0 16,-35 0-16,35 1 0,0-1 16,35 0-16,-35 0 0,0 1 15,0-1-15,35-35 0,-35 35 16,35 1-16,1-1 15,-36 0-15,35-35 0,-35 35 0,35-35 0,-35 36 16,36-36-16,-1 35 16,0-35-16,0 35 0,1-35 0,70 71 15</inkml:trace>
  <inkml:trace contextRef="#ctx0" brushRef="#br0" timeOffset="-140559.64">28293 19861 0,'0'-35'0,"0"0"16,35 35-1,-35-35 1,35 35 0,-35-36-1,36 36-15,-1 0 0,0 0 16,0 0-1,1 0-15,-1 0 16,-35 36-16,0-1 16,35 0-16,-35 0 0,-35 1 15,35-1-15,0 0 0,-35-35 16,35 35-16,0 1 0,-36-36 0,36 35 16,-35 0-16,0 1 15,70-36 32,0 0-31,-35 35-16,36-35 15,-1 0-15,0 0 16,1 0-16,-1 0 0,0 0 0,0 0 16,71 0-16</inkml:trace>
  <inkml:trace contextRef="#ctx0" brushRef="#br0" timeOffset="-140138.64">28822 19226 0,'0'0'0,"35"-35"15,-35 70 32,35-35-47,1 36 16,-1-36-16,-35 35 15,35 0-15,1 1 16,-36-1-16,35 0 0,-35 0 16,35-35-16,-35 36 0,35 34 0,1-35 0,-36 1 15,35-1-15,-35 0 0,35 1 0,-35-1 16,0 35-16,36-34 0,-36-1 0,0 0 16,0 0-16,0 1 0,0-1 0,0 0 15,0 1-15,0-1 0,-36 0 0,36 0 16,-35 1-16,35-1 0,-35 0 15,-106 71-15</inkml:trace>
  <inkml:trace contextRef="#ctx0" brushRef="#br0" timeOffset="-137605.64">29669 19932 0,'35'0'0,"-70"0"15,35 35 32,35-35-16,0 0 1,0 0-17,1 0 1,-1 0-16,0 0 0,1 0 16,-1 0-16,0 0 0,0 0 15,1 0-15,-1 0 0,0 0 16,0 0-16,1 0 0,-36 35 0,35-35 15,0 0-15,1 0 16,-72 0 0</inkml:trace>
  <inkml:trace contextRef="#ctx0" brushRef="#br0" timeOffset="-137225.64">29951 19791 0,'35'0'109,"-35"35"-93,0 0-1,0 1 1,0-1-16,0 0 0,0 0 15,0 1 1,35-1-16,-35 0 0,0 1 16,0-1-16,0 0 15</inkml:trace>
  <inkml:trace contextRef="#ctx0" brushRef="#br0" timeOffset="-135861.64">30515 19085 0,'0'0'16,"0"-35"-16,0 0 0,0 70 47,0 0 15,36-35-62,-36 36 0,0-1 16,35-35-16,-35 35 0,0 0 16,35-35-16,-35 36 0,35-1 0,1 0 15,-1 1-15,0-1 0,-35 0 16,36-35-16,-36 35 0,35-35 0,0 36 15,0-1-15,1-35 16,-36 35 0,35-70-16</inkml:trace>
  <inkml:trace contextRef="#ctx0" brushRef="#br0" timeOffset="-135543.64">31256 18944 0,'0'0'0,"0"35"31,0 1-15,-35-1 15,35 0-15,-35 1-16,35-1 15,-36 0-15,36 0 0,-35-35 16,35 36-16,0-1 0,-35-35 0,35 35 0,-36 1 16,36-1-16,-35-35 15,0 70-15</inkml:trace>
  <inkml:trace contextRef="#ctx0" brushRef="#br0" timeOffset="-135164.64">30903 19544 0,'0'-35'0,"0"70"16,36-35 15,-36 35-31,0 0 31,0 1-15,0-1 0,35 0-16,-35 1 15,0-1-15,0 0 0,0 0 16,0 1-16,0-1 0,0 0 16,35-35-16,-35 35 15,0 1-15,0-1 16</inkml:trace>
  <inkml:trace contextRef="#ctx0" brushRef="#br0" timeOffset="-134306.64">31926 19438 0,'0'0'0,"0"35"47,-35-35 0,0 0-16,0 0-15,-1 0-16,1 0 15,-36 71 1,36-71 0,35 35-16,-35-35 0,35 35 15,-35 1 1,35-1-16,0 0 16,0 1-16,0-1 15,0 0 1,0 0-16,35-35 15,-35 36-15,35-1 0,0-35 16,1 35-16,-1-35 16,-35 35-16,35-35 0,1 0 0,-1 0 15,0 36-15,0-36 16,1 0-16,-1 0 16,0 35-16,1-35 0</inkml:trace>
  <inkml:trace contextRef="#ctx0" brushRef="#br0" timeOffset="-134044.64">31644 19756 0,'35'35'47,"1"-35"-31,-1 0-16,0 0 16,1 0-16,-36 35 0,35-35 0,0 0 15,0 0-15,107 0 0</inkml:trace>
  <inkml:trace contextRef="#ctx0" brushRef="#br0" timeOffset="-133397.64">32385 19509 0,'0'0'0,"0"35"62,35 0-46,-35 0 0,36-35-16,-36 36 15,35-36-15,-35 35 16,35 0-16,-35 1 0,35-36 0,-35 35 16,36 0-16,-1 0 0,-35 1 0,35-36 15,-35 35-15,35 0 0,1 0 16,-1 1-1,0-36 1,-35 35-16,36-35 47,-36-35-31,0-1-1,35 36 1,-35-35-16,0 0 15,35 35-15,-35-35 0,0-1 16,0 1-16,0 0 0,35 35 0,-35-35 16,0-1-16,0 1 0,0 0 0,36-1 15,-36 1-15,0 0 0,0 0 16,0-1-16,0 1 0,35 35 0,-35-35 16,0 0-16,0-1 15,0 1-15,0 0 16</inkml:trace>
  <inkml:trace contextRef="#ctx0" brushRef="#br0" timeOffset="-132976.64">33302 19438 0,'36'0'94,"-1"0"-94,0 0 16,0 0 30,1 0-46,-1 0 16,0 35-16,0-35 0,1 0 16,-1 0-16,0 0 0,1 0 0,69 0 15</inkml:trace>
  <inkml:trace contextRef="#ctx0" brushRef="#br0" timeOffset="-132618.64">33655 19403 0,'-35'-35'0,"35"-1"15,-36 36 1,36 36 15,0-1 0,0 0-31,36-35 0,-36 35 16,0 1-16,0-1 0,0 0 0,0 0 0,0 1 16,35-1-16,-35 0 0,0 1 15,0-1-15,35 0 16,-35 0-16,0 1 0,0-1 15,36-35 1,-36 35-16,35-35 0</inkml:trace>
  <inkml:trace contextRef="#ctx0" brushRef="#br0" timeOffset="-132216.64">34466 18909 0,'0'0'0,"0"-35"16,0 70 31,-35-35-47,35 35 31,-35-35-31,0 35 16,-1 1-1,1-1-15,0 0 16,-1 1 0,36-1-1,-35-35-15,0 0 0</inkml:trace>
  <inkml:trace contextRef="#ctx0" brushRef="#br0" timeOffset="-131921.64">34184 18838 0,'0'0'0,"0"36"32,35-36-32,-35 35 46,0 0-30,36 0-16,-36 1 16,35-1-16,-35 0 0,0 1 15,35-1-15,-35 0 16,36-35-16,-36 35 0,0 1 0,35-36 16,-35 35-16,35-35 15</inkml:trace>
  <inkml:trace contextRef="#ctx0" brushRef="#br0" timeOffset="-131693.64">34149 18874 0,'35'0'78,"-35"35"-78,35-35 15,1 0-15,-1 0 16,0 35-16,1-35 0,-1 0 0,106 35 16</inkml:trace>
  <inkml:trace contextRef="#ctx0" brushRef="#br0" timeOffset="-129451.64">35066 19438 0,'0'-35'16,"0"0"-1,0-1 16,-35 36 16,35 36-31,0-1-16,0 0 16,0 0-16,0 1 0,35-36 0,-35 35 15,0 0-15,0 0 0,0 1 16,0-1-16,0 0 31,0 1-31,0-1 16,0 0-16,0 0 15,0 1 1</inkml:trace>
  <inkml:trace contextRef="#ctx0" brushRef="#br0" timeOffset="-128946.64">34713 19579 0,'0'-35'0,"0"70"47,36 0 15,-1-35-46,-35 36 0,35-36-16,0 0 15,1 35-15,-1-35 0,0 0 16,1 0-16,-1 0 0,0 0 0,0 35 15,1-35-15,-1 0 0,0 0 16,0 0-16,1 0 16,-72 0 15</inkml:trace>
  <inkml:trace contextRef="#ctx0" brushRef="#br0" timeOffset="-128287.64">34502 20638 0,'35'0'94,"0"0"-94,1 0 15,-1 0-15,0 0 16,0 0-16,1 0 0,-1 0 16,0 0-16,0 0 0,1 0 0,-1 0 0,0 0 15,1 0-15,-1 0 0,0 0 16,0 0-16,1 0 16</inkml:trace>
  <inkml:trace contextRef="#ctx0" brushRef="#br0" timeOffset="-127918.64">34819 20638 0,'35'0'79,"-35"35"-64,0 0 1,0 0-1,0 1-15,0-1 0,0 0 16,0 0-16,0 1 0,0-1 0,0 0 16,36 1-16,-36-1 0,0 0 0,0 0 15,0 1-15,0-1 0,0 0 16,0 0-16,0 1 16,0-1-1,0 0-15</inkml:trace>
  <inkml:trace contextRef="#ctx0" brushRef="#br0" timeOffset="-127472.64">35454 20320 0,'0'-35'0,"-35"35"78,35 35-62,-35 0-1,35 1 1,-36-36-16,36 35 0,-35 0 15,0 0 1,35 1 0,-36-36-16</inkml:trace>
  <inkml:trace contextRef="#ctx0" brushRef="#br0" timeOffset="-127223.64">35278 20214 0,'0'0'0,"0"35"16,0 1 31,35-36-32,-35 35-15,0 0 16,35 1-16,-35-1 15,36 0-15,-1 0 16,-35 1-16,35-36 0,-35 35 16,35-35-16</inkml:trace>
  <inkml:trace contextRef="#ctx0" brushRef="#br0" timeOffset="-127036.64">35207 20320 0,'0'0'0,"35"0"31,1 0 1,-36 35-32,35-35 15,0 0-15,71 36 16</inkml:trace>
  <inkml:trace contextRef="#ctx0" brushRef="#br0" timeOffset="-124973.64">33443 19262 0,'0'0'0,"-35"0"15,70 0 79,-35 35-94,36-35 31,-1 0-31,0 0 16,0 0-16,1 35 0,-1-35 16,0 0-16,1 0 0,-1 0 15,0 0-15,0 0 16,1 0-16,-36 36 15,35-72 1,-70 36 0,-1 0 46,1 0-46,0 0-16,0 0 15,35-35-15,-36 35 0,1 0 16,0 0-16,-1 0 16,1 0-16,0 0 15,0 0-15,-1 0 16,1 0 31,0 0 47,0 0-48,-1 0 33,72 0-48,-36 35-31,35-35 15,0 0-15,0 0 16,-35 36-16,36-36 0,-1 0 16,0 0-16,0 0 0,1 0 15,-1 0-15,0 35 16,1-35-16,-1 0 31,0 0 0,-70 0 48,0 0-79,-1 0 15,1 0-15,0 0 0,-1 0 0,36-35 16,-35 35-16,0 0 0,0 0 0,-1 0 15,1 0 1,0 0-16,0 0 16,-1 0-1,1 0 17,0 0 77,-1 0-62,72 0-32,-1 0 32,0 0-47,1 0 16,-1 0-16,0 0 16,0 0-16,1 0 15,-1 0-15,0 0 16,0 0-16,1 0 15,-1 0 1,0 0 0,1 0-16,-1 0 15,-70 0 79,-1 0-63</inkml:trace>
  <inkml:trace contextRef="#ctx0" brushRef="#br0" timeOffset="-124034.64">33584 19297 0,'0'-35'0,"0"70"16,0-70-16,0 70 62,0 0-31,0 1-15,0-1 0,0 0-1,0 0-15,0 1 0,0-1 16,0 0-16,0 0 0,0 1 16,0-1-16,0 0 0,0 1 15,0-1-15,0 0 0,0 0 16,0 1-16,0-1 15,0 0-15,0 0 16,0 1-16,0-1 0,0 0 16,0 1-1,0-1-15,0 0 16,-35 0 15,70-70 16,-35 0-31,0 0-1,0-1-15,0 1 16,0 0-16,0-1 0,0 1 16,0 0-1,0 0-15,0-1 16,0 1-16,0 0 15,0 0-15,0-1 16,0 1-16,0 0 0,36 35 16,-36-36-16,0 1 15,0 0 1,0 0 0,0-1-1,0 72 126,0-1-126,0 0 1,0 0-16,0 1 16,0-1-16,0 0 0,0 1 0,0-1 15,0 0-15,0 0 16,0 1-16,0-1 0,0 0 16,0 0-1</inkml:trace>
  <inkml:trace contextRef="#ctx0" brushRef="#br0" timeOffset="-123250.64">34361 18874 0,'-36'0'78,"36"35"-78,-35 0 15,0 0 1,35 1-16,-36-36 16,36 35-16,-35 0 0,35 1 0,-35-36 15,35 35-15,0 0 16,-35-35-16</inkml:trace>
  <inkml:trace contextRef="#ctx0" brushRef="#br0" timeOffset="-122946.64">34219 18838 0,'0'-35'16,"36"35"47,-36 35-63,0 1 15,0-1 1,0 0-1,0 0-15,35-35 0,-35 36 0,0-1 16,35 0-16,-35 1 16,36-36-16,-36 35 0,0 0 15,35-35 1</inkml:trace>
  <inkml:trace contextRef="#ctx0" brushRef="#br0" timeOffset="-122656.64">34078 18944 0,'0'0'0,"0"-35"0,0 70 15,0 0 16,36-35-15,-36 36-16,35-36 16,-35 35-1,35-35-15,0 0 16,1 0-16,-1 0 0,0 0 0,1 0 16,-1 0-16,-35 35 0,35-35 0,0 0 15,1 0-15,-36-35 16</inkml:trace>
  <inkml:trace contextRef="#ctx0" brushRef="#br0" timeOffset="114066.39">23142 22049 0,'0'35'31,"-35"-35"0,35-35 94,0-1-93,-35 36-1,-1-35-31,-34 35 0,35-35 15,-1 35-15,-34-35 0,34 35 0,-34 0 16,35 0-16,-1 35 0,1 0 47,35 0-31,-35-35-16,35 36 15,0-1-15,0 0 0,35 0 16,-35 1-16,35-1 0,-35 0 0,36 1 0,-36-1 15,35-35-15,-35 35 0,35-35 0,-35 35 16,35-35-16,1 0 0,-1 36 16,0-36-16,-35 35 15,36-35-15,-1 0 16,-35 35-16,35-35 0,-35 35 16,35-35-16,-35 36 0,36-36 0,-1 35 15,0 0 1,1-35-16,-36 36 0,35-1 15,-35 0 1,35-35-16,-35 35 0,0 1 16,35-36-16,-35 35 15,0 0 1,0 1 15,-35-36-31,0 35 16,0-35-16,-1 0 15,36 35-15,-35-35 0,0 0 16,-1 0-16,1 0 0,0 0 0,0 0 16,-1 0-16,1 0 0,0 0 15,35-35-15,-36 35 0,1 0 16,35-35-16,-35 35 0,35-36 0,-35 36 0,35-35 16,-36 35-16,36-35 0,-70-106 0</inkml:trace>
  <inkml:trace contextRef="#ctx0" brushRef="#br0" timeOffset="114593.4">23601 22789 0,'35'0'62,"0"0"-46,1 0-1,-1 0-15,0 0 0,0 36 16,1-36-16,-1 0 0,0 0 0,1 0 16,-1 0-16,0 0 0,0 0 15,1 0-15,-1 0 0,0 0 0,1 0 16,-1 0-16,0-36 0,0 36 16,1 0-16,-1 0 15</inkml:trace>
  <inkml:trace contextRef="#ctx0" brushRef="#br0" timeOffset="115072.39">24165 22472 0,'0'0'0,"0"-35"32,-35 35-17,70 0 1,1 0-1,-1 35 1,0 0-16,0-35 16,-35 35-16,36-35 0,-36 36 15,35-36-15,0 35 0,1 0 16,-1-35-16,-35 36 0,35-36 0,0 35 16,1 0-16,-36 0 15,35-35-15,-35 36 16,0-1-16,-35 0 15,35 1-15,-36-36 16,36 35-16,-35-35 0,35 35 16,-35-35-16,0 35 0,-1-35 0,1 36 15,0-36-15,35 35 16,-36-35-16,1 0 16,0 0-16,35-35 15</inkml:trace>
  <inkml:trace contextRef="#ctx0" brushRef="#br0" timeOffset="117108.39">25188 22119 0,'0'35'0,"0"-70"31,0 0-15,0 0-1,-35-1 17,0 36-17,-1 0-15,1 0 16,0 0-16,0 0 15,-1 36-15,1-36 16,0 35 0,0-35-16,35 35 0,0 0 15,0 1 1,0-1-16,0 0 16,35 1-1,0-1-15,0-35 0,-35 35 16,36-35-16,-1 0 0,0 0 15,0 35-15,1-35 0,-1 0 16,0 0-16,1 36 0,-1-36 16,0 0-16,-35 35 0,35-35 0,1 35 15,-1-35-15,-35 35 0,35-35 16,-35 36-16,36-36 16,-36 35-16,35 0 15,-35 1 1,-35-36-16,35 35 15,0 0-15,-36-35 16,36 35-16,-35-35 0,35 36 16,-35-36-16,35 35 0,-36-35 0,1 0 15,0 0-15,35 35 16,-35-35-16,-1 0 0,1 0 16,0-35-16,-1 35 0,1 0 15,0-35-15,0-1 16,-1 36-16,36-35 0,-35 35 0,35-35 15,0 0-15,-70-71 0</inkml:trace>
  <inkml:trace contextRef="#ctx0" brushRef="#br0" timeOffset="117801.39">25682 22507 0,'0'0'0,"0"-35"32,36 35-17,-36-35-15,0-1 16,35 36-16,0 0 16,0 0-1,1 0-15,-1 0 16,-35 36-16,35-36 15,-35 35-15,0 0 0,0 0 16,0 1-16,0-1 0,0 0 16,0 1-16,0-1 0,0 0 15,0 0-15,-35-35 0,35 36 16,0-1-16,-35 0 0,-1-35 16,36 36-1,-35-36-15,35-36 16,-35 36-16,35-35 15,0 0-15,0-1 16,0 1-16,35 35 0,-35-35 0,0 0 16,35-1-16,-35 1 15,36 35-15,-36-35 16,35 35-16,0 0 16,-35 35-1,0 0-15,35-35 0,-35 36 16,0-1-16,36 0 15,-36 0-15,0 1 0,35-36 16,-35 35-16,35 0 0,-35 1 16,36-36-16,-36 35 0,35-35 0,0 0 15,0 0-15,1 0 16,-1 0-16,71-35 0</inkml:trace>
  <inkml:trace contextRef="#ctx0" brushRef="#br0" timeOffset="118388.39">26423 22613 0,'0'-35'15,"35"35"1,-35-36-16,0 1 16,36 35 15,-36-35-31,35 35 0,0 0 16,-35 35-16,35-35 15,1 35 1,-1 1-16,-35-1 15,0 0-15,35 1 0,-35-1 0,0 0 16,36 0-16,-36 1 0,-36-1 31,1-35 1,0 0-17,-106-71 1,141 36-16,0 0 15,-36 35-15,72-35 0,-36-1 16,35 36-16,-35-35 0,35 0 0,0 35 16,1 0-1,-1 0-15,0 0 16,-35 35-16,36-35 0,-36 35 16,35 1-16,-35-1 0,0 0 15,0 0-15,35-35 0,-35 36 0,0-1 16,0 0-16,35-35 0,-35 36 15,36-1-15,-1-35 16,-35 35-16,35-35 0,1 0 16,69-35-16</inkml:trace>
  <inkml:trace contextRef="#ctx0" brushRef="#br0" timeOffset="119195.39">27234 22507 0,'0'-35'31,"0"0"-15,0-1 0,36 36-1,-1 0 1,0 0 0,1 0-16,-1 0 15,0 0-15,-35 36 0,35-36 16,-35 35-16,36 0 0,-36 0 15,35 1-15,-35-1 0,0 0 16,0 1-16,-35-1 0,35 0 16,-36 0-16,36 1 0,-35-1 0,0 0 15,35 1-15,-35-36 16,35 35-16,-36-35 0,1 0 16,0 0-16,35-35 15,0-1 1,0 1-16,0 0 15,0-1-15,35 1 0,-35 0 0,0 0 16,35 35-16,-35-36 0,0 1 0,36 35 16,-36-35-16,35-1 0,0 36 15,0 0 1,-35 36 0,36-1-16,-36 0 15,0 1-15,0-1 0,35 0 16,-35 0-16,0 1 0,0-1 15,35 0-15,-35 1 16,0-1-16,35-35 0,-35 35 0,36-35 16,-36 35-16,35-35 0,0 0 15,1 0-15,-1 0 0,0 0 16,0 0-16,1-35 16,-1 35-16,36-70 0</inkml:trace>
  <inkml:trace contextRef="#ctx0" brushRef="#br0" timeOffset="121666.39">23354 23742 0,'0'-35'31,"35"35"-15,-35-36 0,0 1 15,-35 35-31,0 0 15,-1 0 1,1 0 0,35-35-16,-35 35 0,0 0 15,35 35-15,-36-35 16,1 0-16,0 0 16,35 35-16,-36-35 0,36 36 15,-35-36-15,35 35 16,0 0-1,0 0-15,0 1 16,0-1 0,35 0-1,1-35-15,-1 0 16,-35 36-16,35-36 0,1 0 0,-1 0 16,0 35-16,0-35 0,1 0 15,-36 35-15,35-35 0,0 0 0,0 35 16,1-35-16,-1 36 15,0-1-15,1-35 16,-36 35-16,35-35 0,-35 36 16,35-1-1,-70-35-15,35 35 16,0 0-16,-35 1 16,-1-1-16,1-35 15,35 35-15,-35-35 16,-1 0-16,1 36 0,0-36 15,0 0-15,-1-36 0,1 36 16,0 0-16,0-35 0,-1 0 16,1 35-16,35-36 15,-35 36-15,35-35 0,-36 35 0,36-35 0,-35-36 16</inkml:trace>
  <inkml:trace contextRef="#ctx0" brushRef="#br0" timeOffset="122089.39">23989 24165 0,'0'-35'15,"0"70"1,35-35 31,0 0-32,1 0-15,-1-35 16,0 35-16,1 0 16,-1 0-16,0 0 0,0 0 47,1 0-47,-1 0 0,0 0 0,1 0 15,-1 0-15,0 0 16,0 0-16</inkml:trace>
  <inkml:trace contextRef="#ctx0" brushRef="#br0" timeOffset="122540.39">24553 23918 0,'-35'-70'15,"70"70"79,1 0-78,-1 0-16,35 35 0,1 0 0,-36-35 15,1 0-15,-1 36 0,0-36 0,-35 35 16,35-35-16,-35 35 0,36 0 16,-36 1-16,0-1 15,-36-35 1,36 35-16,-35-35 0,0 36 15,0-36-15,-1 0 0,36 35 16,-35-35-16,0 0 0,35 35 16,-36-35-16,1 0 0,0 0 15,35-70 1</inkml:trace>
  <inkml:trace contextRef="#ctx0" brushRef="#br0" timeOffset="123470.39">25435 23918 0,'0'-35'32,"-35"35"-32,35-35 31,35 35-31,-35-36 16,36 36-1,-1 0-15,0-35 16,0 35-16,1 0 15,-36 35-15,35-35 0,0 0 16,-35 36-16,36-1 0,-36 0 16,35 1-16,-35-1 15,0 0-15,0 0 0,0 1 16,0-1-16,0 0 0,-35-35 16,35 36-16,-36-1 0,1 0 15,0-35 1,-36 0-1,36 0-15,35-35 16,-35 35-16,35-35 16,0-1-16,0 1 0,0 0 15,0-1-15,35 36 16,-35-35-16,35 35 16,-35-35-16,35 35 0,1 0 15,-1 0 1,0 0-1,-35 35-15,36 0 0,-36 1 16,35-36-16,-35 35 16,35-35-16,-35 35 0,35-35 15,-35 36-15,36-36 0,-36 35 16,35-35-16,0 0 0,0 0 16,1 0-16,-1 0 15,0 0-15,-35-35 0,36 35 16,-36-71-16</inkml:trace>
  <inkml:trace contextRef="#ctx0" brushRef="#br0" timeOffset="124076.39">26141 23883 0,'0'0'0,"0"-35"0,35 35 15,-35-36 1,35 36 0,1 0-1,-1-35-15,0 35 16,0 0-1,1 35-15,-1-35 16,-35 36-16,35-36 0,-35 35 16,36-35-16,-36 35 0,0 1 15,35-1-15,-35 0 0,0 0 16,0 1-16,0-1 16,-35-35-16,35 35 0,-36-35 15,36 36-15,-35-36 16,35 35-16,-35-35 0,-1 0 15,1 0 1,35-35 0,0-1-16,0 1 15,0 0-15,35 35 16,-35-36-16,0 1 0,36 35 16,-36-35-16,35 35 0,-35-35 15,35 35-15,1 0 16,-36 35-16,35-35 15,-35 35-15,0 0 16,35 1-16,-35-1 16,0 0-16,35-35 0,-35 36 15,36-1-15,-1-35 16,-35 35-16,35-35 0,1 0 16,-1 0-16,71-35 15</inkml:trace>
  <inkml:trace contextRef="#ctx0" brushRef="#br0" timeOffset="124638.39">26988 23812 0,'0'0'0,"35"-35"16,0 35 15,-35 35-15,35-35-16,1 0 16,-1 0-16,-35 36 0,35-36 15,0 35-15,1-35 16,-36 35-16,35 1 0,-35-1 15,0 0-15,0 0 16,0 1-16,-35-1 16,-1 0-16,1 1 15,0-36-15,35 35 16,-35-35-16,-1 0 16,36-35-1,0-1 1,0 1-16,0 0 15,36 35-15,-36-36 16,35 1-16,0 0 16,0 35-1,-35 35-15,36 0 16,-36 1 0,0-1-16,35-35 15,-35 35-15,0 1 16,35-36-16,-35 35 0,36-35 15,-36 35-15,35-35 16,-35 35-16,35-35 0,36-35 16</inkml:trace>
  <inkml:trace contextRef="#ctx0" brushRef="#br0" timeOffset="125210.39">27693 23812 0,'0'0'0,"0"-35"0,35 35 16,1 0 15,-1 0-16,0 0-15,0 0 16,1 0-16,-36 35 16,35-35-16,0 0 0,-35 36 0,36-36 0,-36 35 15,35 0-15,-35 1 0,0-1 16,0 0-16,0 0 0,0 1 16,0-1-16,0 0 15,-35-35-15,35 36 16,-36-36-16,36 35 15,-35-35-15,0 0 16,35-35 0,-36-1-1,36 1-15,0 0 16,0-1-16,36 1 16,-36 0-16,0 0 0,35 35 15,-35-36-15,35 36 16,1 0-16,-1 36 15,-35-1 1,0 0-16,35-35 0,-35 35 16,0 1-16,0-1 0,35 0 15,-35 1-15,0-1 16,0 0-16,36-35 0,-36 35 16,35-35-16,0 0 15,1 0-15,34-70 0</inkml:trace>
  <inkml:trace contextRef="#ctx0" brushRef="#br0" timeOffset="125790.39">28822 23424 0,'0'-35'16,"0"0"0,-35 35-1,-1 0 1,1 0-16,0 0 15,0 35-15,-1-35 16,36 35-16,-35-35 16,35 36-16,-35-36 0,35 35 0,-36 0 15,36 1-15,0-1 16,0 0-16,0 0 0,0 1 16,36-36-16,-36 35 0,35 0 15,0 0-15,1-35 0,-1 36 16,0-36-16,0 0 0,1 35 15,-1-35-15,0 0 0,-35 35 0,35-35 16,1 0-16,-1 36 0,0-1 16,-35 0-1,36-35-15,-36 35 0,0 1 16,0-1-16,0 0 16,0 1-16,-36-1 15,36 0 1,0 0-16,-35-35 0,35 36 0,-35-1 15,-1 0-15,1-35 16,35 36-16,-35-36 0,0 0 16,-1 0-16,1 0 0,0 0 15,0 0-15,-1-36 0,1 1 16,-177-71-16</inkml:trace>
  <inkml:trace contextRef="#ctx0" brushRef="#br0" timeOffset="126791.4">23812 25259 0,'0'0'16,"0"-35"-16,0-1 16,0 1-1,-35 35-15,35-35 16,0-1-16,-35 36 16,0 0-16,-1 0 15,36-35-15,-35 35 0,0 0 16,35 35-16,-35-35 0,-1 0 15,1 0-15,35 36 16,-35-36-16,35 35 0,-36-35 0,36 35 16,0 1-16,-35-36 0,35 35 15,0 0-15,35-35 0,-35 35 16,36 1 0,-1-36-16,0 0 0,1 0 15,-1 35-15,0-35 0,0 0 0,1 0 16,-36 35-16,35-35 0,0 0 0,0 36 0,1-36 15,-36 35-15,35-35 0,0 0 16,-35 35-16,36-35 0,-36 35 16,0 1-16,0-1 15,0 0 1,0 1-16,0-1 16,-36 0-16,1 0 15,0-35 1,35 36-16,-36-36 0,1 0 0,0 0 15,0 0-15,-1 0 0,1 0 16,0 0-16,0 0 0,-1-36 16,1 36-16,35-35 0,-35 35 0,35-35 15,-36 35-15,36-35 0,0-1 0,-35 1 16,35-106-16</inkml:trace>
  <inkml:trace contextRef="#ctx0" brushRef="#br0" timeOffset="127190.4">24271 25576 0,'0'0'0,"35"0"63,1 0-63,-1 0 15,-35 36 1,35-36-16,1 35 0,-1-35 15,0 0-15,0 35 16,1-35-16,-1 0 0,0 0 0,0 0 16,1 0-16,-1 0 0,0 0 15,1 0-15,-1 0 0,0-35 0,0 35 16,1 0-16,-1 0 0,0-35 0,0 35 16,-35-36-16,0 1 0</inkml:trace>
  <inkml:trace contextRef="#ctx0" brushRef="#br0" timeOffset="127601.39">24871 25365 0,'0'-36'15,"-35"36"1,70 0 0,-35-35-1,35 35-15,0 0 16,1 0-16,-1 35 16,0-35-16,0 36 0,1-36 0,-1 35 15,0-35-15,-35 35 0,36-35 16,-1 36-16,0-36 0,0 35 0,1 0 15,-36 0 1,35-35-16,-70 0 16,35 36-16,-36-36 15,36 35-15,-35-35 0,0 35 16,0-35-16,-1 0 0,36 36 0,-35-36 16,0 0-16,35 35 0,-36-35 15,1 0-15,0 0 16,35 35-16,-35-35 0,35 35 15</inkml:trace>
  <inkml:trace contextRef="#ctx0" brushRef="#br0" timeOffset="128262.39">25859 25294 0,'0'0'16,"0"-35"-16,0 0 31,35 35-15,-35-36-16,35 36 15,0 0-15,-35 36 16,36-36-16,-1 35 16,0-35-16,-35 35 0,36-35 0,-36 35 15,35-35-15,-35 36 0,0-1 16,0 0-16,0 1 0,0-1 15,-35 0-15,35 0 0,-36-35 16,1 36-16,0-36 0,-1 0 16,1 0-1,0 0 1,35-36-16,0 1 16,0 0-16,0 0 15,35-1-15,-35 1 16,35 35-16,-35-35 15,36 35-15,-1 0 16,0 0-16,1 0 16,-36 35-16,35 0 15,-35 1 1,0-1-16,35-35 0,-35 35 16,0 0-16,35-35 15,-35 36-15,36-36 0,69 0 31,-69 0-31,-1 0 16,-35-36-16,35 36 0,1 0 0,-36-35 16,35 0-16</inkml:trace>
  <inkml:trace contextRef="#ctx0" brushRef="#br0" timeOffset="128853.39">26635 25224 0,'0'-36'16,"0"72"-16,0-107 15,35 71 1,0-35 0,1 35-16,-1 0 15,-35 35-15,35-35 0,0 0 16,1 35-16,-1-35 0,-35 36 16,35-1-16,-35 0 0,0 0 15,0 1-15,0-1 16,0 0-16,0 1 0,-35-1 15,0 0-15,-1-35 16,36 35-16,-35-35 0,0 0 16,35 36-16,-35-36 0,-1 0 15,1 0-15,35-36 16,0 1 0,0 0-1,35 35-15,-35-35 0,36 35 16,-36-36-16,35 36 0,0-35 15,0 35 1,1 0-16,-1 0 16,-35 35-16,0 1 15,35-36-15,-35 35 16,0 0-16,36-35 16,-36 35-16,35-35 15,0 0-15,0 0 0,1 0 16,-1 0-16,71-35 15</inkml:trace>
  <inkml:trace contextRef="#ctx0" brushRef="#br0" timeOffset="129452.39">27411 25329 0,'0'0'16,"0"-35"-16,0 0 0,0 0 16,0-1-1,35 36 1,-35-35-16,35 35 15,1 0 1,-1 0-16,0 35 16,0-35-16,-35 36 0,36-36 15,-36 35-15,35-35 0,-35 35 0,0 0 0,0 1 16,0-1-16,0 0 16,0 1-16,0-1 0,0 0 0,-35-35 15,35 35-15,-36 1 0,1-36 16,0 70-1,0-70-15,-1 0 16,36-35 0,-35 35-16,35-35 0,0-1 15,0 1-15,35 0 16,-35 0-16,0-1 16,36 36-16,-36-35 0,35 0 15,-35-1-15,35 36 0,0 0 16,1 36-1,-36-1 1,0 0-16,0 1 16,35-1-16,-35 0 0,0 0 15,35 1-15,1-36 16,-1 0-16,-35 35 16,35-35-16,0-35 0,1 35 15,34-36-15</inkml:trace>
  <inkml:trace contextRef="#ctx0" brushRef="#br0" timeOffset="130033.39">28187 25224 0,'0'0'0,"0"-36"0,35 36 0,-35-35 31,36 35-31,-36-35 16,35 35-16,0 0 16,0-36-16,1 36 15,-36 36-15,35-36 0,0 0 16,-35 35-16,35-35 0,-35 35 15,36 1-15,-36-1 0,35 0 16,-35 0-16,0 1 0,0-1 16,-35-35-16,35 35 0,0 1 15,0-1-15,-36-35 0,36 35 0,-35-35 16,35 35-16,-35-35 0,0 0 16,35 36-16,-36-36 0,1 0 15,35 35-15,-35-35 0,0 0 0,-1 0 16,36-35-16,-35-1 15,35 1-15,35 0 16,-35 0-16,0-1 0,0 1 0,36 35 16,-36-35-16,35 35 0,-35-36 0,35 36 15,0 0-15,1 0 16,-1 0-16,-35 36 0,35-36 16,-35 35-16,35 0 0,-35 1 15,0-1-15,0 0 16,0 0-16,0 1 15,0-1-15,0 0 0,36-35 16,-36 36-16,35-1 16,0-35-16,1 0 15,34-35-15</inkml:trace>
  <inkml:trace contextRef="#ctx0" brushRef="#br0" timeOffset="133403.39">29633 21908 0,'0'0'0,"36"0"47,-36 35 0,35 0-32,-35 0-15,0 1 16,35-36-16,-35 35 0,35 0 0,-35 0 16,36 1-16,-36-1 15,35-35-15,-35 35 0,35 1 0,1-1 16,-1 0 0,0-35-1,0 0 1,1 0-1,105-70 1,-106 70 0,0 0-16,1-36 0,-1 36 0,0-35 15,0 35-15,1-35 0,-1 35 16,0-36-16,36 36 0,-36-35 0,0 35 0,1-35 16,-1 35-16,0-35 0,1 35 0,34-36 0,-35 36 15,1-35-15,-1 35 0,0 0 16,0 0-16,-35-35 15,36 35-15</inkml:trace>
  <inkml:trace contextRef="#ctx0" brushRef="#br0" timeOffset="134012.39">29951 23530 0,'0'-35'0,"0"0"16,35 35-16,-35 35 46,0 0-46,35-35 0,-35 36 16,0-1-16,36-35 0,-36 35 16,35-35-16,-35 35 0,0 1 0,35-36 0,-35 35 15,35 0-15,-35 0 0,36 1 16,-1-1 0,-35 0-16,35-35 0,-35 36 15,36-36 1,-1 0-1,0 0 1,-35-36-16,35 36 0,1 0 16,-1 0-16,-35-35 0,35 35 0,1 0 0,-36-35 15,35 35-15,0 0 0,0-36 0,1 36 16,-1 0-16,0-35 0,1 35 0,-1 0 16,0-35-16,0 35 0,1 0 0,-1-35 0,0 35 15,0 0-15,1-36 0,-1 36 0,0 0 16,1 0-16,-36-35 0,35 35 0,0 0 0,0 0 15,1-35 1</inkml:trace>
  <inkml:trace contextRef="#ctx0" brushRef="#br0" timeOffset="134674.39">30092 25294 0,'0'0'0,"0"-35"0,0 0 16,35 70 15,-35 0-16,35 0 1,-35 1-16,36-1 16,-36 0-16,35-35 15,-35 36-15,0-1 0,35 0 16,-35 0-16,36-35 0,-36 36 16,35-1-16,0 0 15,0 1-15,1-36 16,-36 35-16,35-35 15,0 0 1,1 0-16,-1 0 16,0 0-1,0 0-15,1 0 16,-36-35-16,35 35 0,0 0 0,1 0 16,-36-36-16,35 36 0,0 0 15,0-35-15,1 35 16,-1 0-16,0-35 0,0 35 0,1 0 0,-1-36 0,0 36 15,1 0-15,-1-35 0,0 35 16,0 0-16,1 0 0,-1 0 0,0 0 16,0-35-16,1 35 0,-1 0 15,0 0-15,1 0 16,34 0-16</inkml:trace>
  <inkml:trace contextRef="#ctx0" brushRef="#br0" timeOffset="135978.39">31962 21872 0,'0'-35'32,"0"0"-1,35 35-31,0 0 16,1 0-1,-1 0 1,0 0-16,0 0 0,1 0 15,-1 0-15,0 0 0,0 0 16,1 0-16,-1 0 16,0 0-16,-35 35 15,36-35-15,-36 35 16,0 1 0,0-1-1,0 0-15,35-35 16,-35 35-16,0 1 0,0-1 0,0 0 15,0 0-15,0 1 0,0-1 16,35 0-16,-35 1 0,0-1 0,0 0 16,35 0-16,-35 1 15,0-1-15,0 0 0,0 0 16,0 1-16,36-1 0,-36 0 16,0 1-16,0-1 0,0 0 15,0 0-15,0 1 0,0-1 16,0 0-16,0 1 0,0-1 15,0 0-15,0 0 16,0 1-16,0-1 0,0 0 16,0 1-16,0-1 15,0 0-15,0 0 16,0 1-16,0-1 16,0 0-16,0 0 0,0 1 15,35-36-15,-35 35 0,0 0 16,0 1-16,0-1 0,0 0 15,0 0 1,0 1-16,0-1 16,0 0-16,0 0 15,0 1 1,0-1-16,0 0 16,0 1-1,0-1 1,0 0-1,-35-35 1,35 35-16,-36-35 31,1 0-15,0 0-16,0 0 0,-1 0 16,1 0-16,0 0 15,-1 0-15,1-35 0,0 35 0,0 0 16,-1-35-16,1 35 15,0-71-15</inkml:trace>
  <inkml:trace contextRef="#ctx0" brushRef="#br0" timeOffset="136470.4">33514 22719 0,'0'0'15,"-35"-35"17,-1 70-1,36 0-16,0 0-15,0 1 0,0-1 16,0 36-16,0-36 16,0 0-16,0 0 0,0 1 0,0-1 15,0 0-15,0 1 0,0-1 0,36-35 0,-36 35 16,0 0-16,0 1 0,35-1 16,-35 0-16,-35-35 31</inkml:trace>
  <inkml:trace contextRef="#ctx0" brushRef="#br0" timeOffset="136761.39">33443 22684 0,'0'0'0,"0"-36"15,36 36 1,-36-35-1,35 35-15,-35-35 16,35 35-16,-35 35 0,35-35 16,-35 35-16,0 1 0,36-36 15,-36 35-15,0 0 0,35 0 16,-35 1-16,35-1 0,-35 0 0,36 1 0,-36-1 16,35-35-16,-35 35 0,35 0 0,-35 1 15,35-36-15,-35 35 0,36-35 0,-1 35 0,-35 1 16,35-36-16,-35 35 0,35-35 0,1 35 15,-1 0-15,0-35 16,-35 36 0</inkml:trace>
  <inkml:trace contextRef="#ctx0" brushRef="#br0" timeOffset="137052.39">34184 22578 0,'0'-36'15,"0"72"48,0-1-63,0 0 15,0 1-15,0-1 0,35 0 16,-35 0-16,0 1 0,0-1 0,0 0 0,0 1 16,0-1-16,0 0 0,0 0 0,0 1 15,0-1-15,0 0 0,0 1 0,0-1 16,0 0-16,0 0 0,36 71 16</inkml:trace>
  <inkml:trace contextRef="#ctx0" brushRef="#br0" timeOffset="137478.39">34643 23036 0,'0'-35'0,"-35"35"0,35-35 15,0 0 16,-36 35-31,1 0 16,-36 35 0,36 0-1,35 0-15,-35-35 16,35 36-16,0-1 0,-35-35 16,35 35-16,0 1 0,0-1 15,0 0-15,35 0 0,0 1 16,0-36-1,1 0-15,-1 0 0,0 0 16,1 0-16,-1-36 0,0 36 16,-35-35-16,35 35 0,-35-35 0,36 35 0,-36-35 15,0-1-15,0 1 0,0 0 16,0-1-16,0 1 0,0 0 16,-36 35-16,36-35 0,-35 35 15,0 0 1,0 35-1,35 0-15</inkml:trace>
  <inkml:trace contextRef="#ctx0" brushRef="#br0" timeOffset="137910.39">34996 22401 0,'35'0'0,"-35"36"79,0-1-79,0 0 0,0 0 15,0 1-15,0-1 0,0 0 16,-35 1-16,35-1 0,0 0 15,0 0-15,0 1 0,35-1 0,-35 0 16,0 1-16,0-1 0,0 0 16,0 0-16,35-35 15,-35 36-15,0-1 0,0 0 16,35-35-16,-35 36 16,0-1-1,36-35-15,-36 35 16,0 0-16,35 1 15,0-36 1,-35 35-16,35-35 16,1 0-16,-1 0 15,0-35-15</inkml:trace>
  <inkml:trace contextRef="#ctx0" brushRef="#br0" timeOffset="138084.39">35137 22754 0,'35'0'47,"0"0"-47,0 0 15,1 0-15,-36 35 0,106 36 16</inkml:trace>
  <inkml:trace contextRef="#ctx0" brushRef="#br0" timeOffset="138872.39">33514 23601 0,'0'-35'16,"0"70"15,0 0-16,35 0 1,-35 1-16,0-1 0,0 0 16,0 0-16,0 1 0,0-1 0,0 0 15,0 1-15,35-1 0,-35 0 16,0 0-16,0 1 0,0-1 16,0 0-16,0 1 0,0-1 15,0-70 16,0-1 1,0 1-17,36 35-15,-36-35 0,0-1 16,0 1-16,35 35 0,-35-35 16,35 0-16,1 35 15,-1 0-15,0 0 16,0 0-16,1 0 15,-36 35-15,35-35 0,0 0 16,-35 35-16,35-35 0,-35 35 0,36-35 16,-36 36-16,0-1 0,0 0 15,0 1-15,0-1 16,-36-35-16,36 35 0,-35 0 0,0 1 16,0-36-16,35 35 0,-36-35 15,1 0-15,0 0 16,0-35-16,-1-1 15,1 1-15,0-71 16</inkml:trace>
  <inkml:trace contextRef="#ctx0" brushRef="#br0" timeOffset="139349.39">34361 24130 0,'0'-35'0,"0"-1"16,0 1 0,0 0-16,0 0 15,-36 35 1,36-36-16,-35 36 15,0 36-15,-1-36 16,1 35-16,0-35 0,35 35 16,-35-35-16,35 35 0,-36-35 0,36 36 0,0-1 15,-35-35-15,35 35 0,0 1 16,0-1-16,35-35 16,-35 35-16,36 0 0,-1-35 15,0 36-15,0-36 0,1 0 0,-1 0 16,0-36-16,1 36 0,-1 0 0,0-35 15,0 35-15,1-35 16,-36 0-16,35 35 0,-35-36 16,-35 1-16,-1-36 15,1 36-15,0 35 16,0-35-16,-1 35 16,36 35-1,0 0 1,71 1-1</inkml:trace>
  <inkml:trace contextRef="#ctx0" brushRef="#br0" timeOffset="139648.39">34784 23671 0,'0'0'0,"0"-35"0,0 0 31,0 70-15,-35 0-1,35 1-15,0-1 16,0 0-16,0 0 0,0 1 16,0-1-16,0 0 0,0 1 0,0-1 0,0 0 15,0 0-15,0 1 0,0-1 16,35 0-16,-35 1 0,35-1 15,-35 0-15,35-35 16,-35 35-16,0 1 16,0-72-1</inkml:trace>
  <inkml:trace contextRef="#ctx0" brushRef="#br0" timeOffset="140272.39">34537 23954 0,'0'0'0,"35"0"16,-35-36 0,36 36-1,-1 0 1,0 0-16,0 0 16,1 0-16,-1 36 15,0-36-15,0 35 0,1-35 16,-1 0-16,0 35 0,1-35 15,-1 0-15,0 0 16,0 0-16,-35-35 16,36 35-16,-36-35 15,0-1-15,0 1 16,0 0-16,35 35 0,-70 0 16,35-36-16,0 1 31,0 70-31,0 1 15,0-1 1,0 0-16,0 1 0,0-1 16,0 0-16,0 0 0,0 1 15,0-1-15,0 0 16,0 1-16,0-1 16,0 0-1,0-70 32,0 0-31,0-1-16,35 36 15,-35-35-15,0 0 0,35 35 16,-35-36-16,35 1 16,-35 70-1,36-35 1,-36 36-16,0-1 0,35 0 15,-35 1-15,0-1 16,0 0-16,0 0 0,0 1 16,0-1-16,-71 106 0</inkml:trace>
  <inkml:trace contextRef="#ctx0" brushRef="#br0" timeOffset="140799.39">33267 24977 0,'-35'0'0,"70"0"78,0 0-63,1 0-15,-1 0 16,-35 35-16,35-35 0,0 0 0,1 0 0,-1 0 16,0 0-16,0 0 0,1-35 0,-1 35 15,0 0-15,1 0 0,-1 0 16,0 0-16,36 35 0</inkml:trace>
  <inkml:trace contextRef="#ctx0" brushRef="#br0" timeOffset="141068.39">33584 24941 0,'0'-35'0,"0"70"31,0 1 0,0-1-31,36-35 0,-36 35 16,0 0-16,0 1 0,0-1 16,0 0-16,35-35 0,-35 36 0,0-1 0,0 0 15,0 0-15,0 1 0,35-1 16,-35 0-16,0 1 0,0-1 16,0 35-16</inkml:trace>
  <inkml:trace contextRef="#ctx0" brushRef="#br0" timeOffset="141889.39">34078 25329 0,'0'0'15,"0"-35"-15,-35 0 16,35 0-1,-35 35 1,-1 0 0,1 0-1,0 35 1,35 0-16,-35-35 16,35 35-16,0 1 15,35-36 1,-35 35-16,35-35 15,0 0-15,1 0 16,-1 0-16,0 0 0,1-35 16,-1 35-16,-35-36 15,35 36-15,-35-35 16,-35 0 0,0 35-1,35 35-15,-36-35 16,36 35-16,0 1 15,-35-36-15,35 35 16,35-35-16,-35 35 16,36-35-16,-1 0 15,0 0-15,0 0 0,1 0 16,-1 0-16,0 0 0,-35-35 16,36 35-16,-1 0 0,0 0 15,-35-35-15,35-1 0,-35 1 16,0 0-16,-35 0 15,35-1 1,0 72 0,-35-36-16,70 0 31,-35 35-31,0 0 16,0 0-1,35-35-15,-35 36 0,0-1 16,36-35-16,-36 35 0,0 1 15,35-1-15,-35 0 0,35 0 16,-35 1-16,0-1 16,36 0-16,-36 1 15,0-1 1,0 0-16,-36-35 16,36 35-1,-35-35-15,0 0 16,-1 0-16,1 0 0,0 0 15,0-35-15,35 0 16,-36 0-16,36-1 16,36-70-16</inkml:trace>
  <inkml:trace contextRef="#ctx0" brushRef="#br0" timeOffset="142562.39">34749 25259 0,'0'0'0,"-36"0"31,36-35-31,0 70 32,36-35-17,-36 35 16,35-35-31,0 0 16,-35-35-16,35 35 16,-35-35-16,0-1 15,0 1 1,-35 35 0,0 0-1,0 0 1,35 35-16,-36-35 15,36 36-15,0-1 16,0 0-16,0 0 16,0 1-16,36-36 0,-36 35 15,35-35-15,-35 35 0,35-35 0,0 0 16,1 0-16,-1 0 16,0 0-16,1 0 0,-36-35 15,35 35-15,0 0 0,-35-35 0,35-1 16,-35 1-16,0 0 0,36 0 15,-36-1-15,0 1 0,0 0 16,0-1-16,-36 36 0,36-35 0,0 0 16,0 0-16,0-1 15,-35 36 1,35 36 0,0-1-1,0 0-15,0 0 16,0 1-16,0-1 0,0 0 15,0 1-15,0-1 16,0 0-16,0 0 0,0 1 16,35-1-16,-35 0 15,0 1 1,0-72 0</inkml:trace>
  <inkml:trace contextRef="#ctx0" brushRef="#br0" timeOffset="143090.39">34925 25153 0,'35'0'0,"-70"0"0,70-35 31,-35 70 0,36-35-15,-1 0-16,0 0 15,0 0-15,1 0 16,-1 0 0,0 0-16,-35-35 15,35 35-15,1 0 0,-36-36 16,35 36-16,-35-35 16,0 0-1,0 70 1,0 0-1,-35-35-15,35 36 16,0-1-16,0 0 16,0 1-16,0-1 15,0 0-15,0 0 0,35-35 16,-35 36-16,0-1 16,0 0-16,0 1 15,0-72 32,0 1-47,35 0 16,-35-1-1,0 1-15,0 70 47,36-35-47,-36 36 0,0-1 16</inkml:trace>
  <inkml:trace contextRef="#ctx0" brushRef="#br0" timeOffset="143670.39">35489 25400 0,'0'-35'31,"36"35"-31,-36-36 16,0 72 15,0-72 0,35 36-31,0 0 16,-35-35 0,0 0-16,36 35 15,-36-35-15,-36 35 0,36-36 16,-35 36-1,0 0 17,35 36-32,0-1 15,-36 0 1,72-35 0,-36 35-16,0 1 0,35-36 15,-35 35-15,35-35 16,1 0-1,-36-35 1,35 35 0,-35-36-16,0 1 0,0 0 15,35 35 1,-35 35 15,0 0-15,0 1-16,0-1 0,0 0 15,0 1-15,0-1 0,0 0 0,0 0 16,35 1-16,-35-1 0,0 0 16,0 1-16,36-36 15,-1 0 1,36-106-16</inkml:trace>
  <inkml:trace contextRef="#ctx0" brushRef="#br0" timeOffset="144867.39">34643 25294 0,'0'-35'16,"0"70"-16,0-70 0,0 0 46,0-1-46,-35 36 16,35-35-16,0 0 16,-36 35-16,1 0 31,0 0-31,35 35 16,-36-35-16,36 35 15,-35 1 1,35-1-16,0 0 15,0 0 1,35-35-16,-35 36 0,36-1 16,-1-35-1,0 35-15,1-35 16,-1-35-16,0 35 16,0-35-16,-35-1 15,0 1 1,0 0-1,-35 35-15,0 0 16</inkml:trace>
  <inkml:trace contextRef="#ctx0" brushRef="#br0" timeOffset="145666.39">35807 25612 0,'0'0'0,"0"-36"31,0 72-15,0-72-1,-35 36-15,70 0 0,-35-35 16,0 0-16,0 0 0,35 35 16,-35-36-16,0 1 0,0 0 0,36 35 15,-36-36-15,0 1 0,35 0 16,-35 0 0,35 70 62,0 0-63,-35 0-15,0 1 16,0-1 0,0 0-16,0 1 15,0-1 1,0 0-16,0 0 15,0 1-15,0-1 32,36-35-17,34 0 1</inkml:trace>
  <inkml:trace contextRef="#ctx0" brushRef="#br1" timeOffset="207775.4">5433 4621 0,'-35'0'16,"70"0"-16,-70-35 0,-1 0 31,36 70 0,-35-35-15,0 35-16,35 1 16,-71 34-1,71 1 1,0-36 0,35 0-1,1-35 16,-1 0-31,36-35 0,-36 0 16,0-36 0,-35 1-1,0 34 1,-70 1 0,34 35-1,-34 35 1,-1 36-1,36 35 1,35-71 0,35 0-1,36-35 1,-1-35 0,1-36-1,-71-34 1,-35 34-1,-1 1 17,1 105-17</inkml:trace>
  <inkml:trace contextRef="#ctx0" brushRef="#br1" timeOffset="-196261.33">4022 14217 0,'35'0'62,"0"35"16,-35 1-62,0-1-16,0 35 16,0 71-1,0-105-15,0 34 16,0-34-16,0-1 47,0 0 0,0 0-32,0 1 1,0-72 140,0 1-156,0 0 0,-35 0 16,35-1 15,0-34 0,0 34-15,0-69-1,0 69 1,0 1 0,0 70-1,0 1 17,0-1-17,0 0-15,0 0 16,0 177-1</inkml:trace>
  <inkml:trace contextRef="#ctx0" brushRef="#br1" timeOffset="-194870.33">7761 14252 0,'0'0'0,"-35"-35"0,35 70 16,35-35 15,-35 36 16,35-36-47,-35 35 16,0 71-1,0-1 1,0 1 0,0 35-1,0-35 1,0-71-1,0 1 1,0-72 31,0 1-31,0 0-1,0 0 1,0-71-1,0 35 1,0 1 0,0-1-1,0 1 1,0 34 0,0 1-1,0 0 1,0 70 140</inkml:trace>
  <inkml:trace contextRef="#ctx0" brushRef="#br1" timeOffset="-187679.32">15099 16404 0,'0'-35'16,"-35"0"15,-1 35-15,1 0-1,0 0 1,35 35-16,-36 0 15,-34 36 1,70 35 0,0-36-1,35-35 1,36 1 15,-1-72-15,1 1-1,-36-35 1,-35 34 0,-35-34-1,-36 70 1,1 0 0,34 0-1,1 35 1,70-35-1,-35 35 1,71-35 0,-36 0-1,-35-35 1,-70-36 0</inkml:trace>
  <inkml:trace contextRef="#ctx0" brushRef="#br1" timeOffset="-186996.33">15205 15946 0,'0'35'63,"0"0"-63,0 0 15,35 36 1,0 35 0,36 0-1,-1-1 1,-34-34 0,-1-36-1,-35 1 1,35-36-1,-35-36 32,36 36-31,-36-35-16,70-71 16,36 0 15,106-70-16,-36 35 1,0 35 0,-70 35-1,-71 36 1,1 0 0,-72 0 30</inkml:trace>
  <inkml:trace contextRef="#ctx0" brushRef="#br1" timeOffset="-179927.33">3810 17639 0,'0'35'109,"35"0"-46,-35 1-63,36-36 15,-36 35-15,35-35 0,0 35 16,0 36 15,1-36-15,-1 0-1,0-35 17,-35-35 15,36 0-32,-1 0 1,35-36-1,1 0 1,70 1 0,-35-1-1,-36 36 1,1 0 0,-36 35 15,0 0-16,-35-36 1,36 36 0,-72 0 140</inkml:trace>
  <inkml:trace contextRef="#ctx0" brushRef="#br1" timeOffset="-173098.33">12277 17851 0,'35'0'109,"-35"35"-93,35-35-16,0 0 16,-35 35-16,36 0 15,70 71 1,-1-35-1,-69-1 1,-1-70 0,0 0 46,-35 36-62,36-36 16,-1 0 46,-35-36-46,35 36-16,36-70 16,35 35-1,-1-36-15,-69 36 0,-1-1 0,106-34 16,35-36-1,-70 35 1,0 1 0,-35 35-1,-1 35 1,-70-36 0,0 72-1,0-72 32</inkml:trace>
  <inkml:trace contextRef="#ctx0" brushRef="#br1" timeOffset="-154000.32">11042 13406 0,'0'0'0,"0"-36"16,-35 36-1,35-35-15,-36 0 16,1 35 0,35-36-1,-35 72 1,-36-1 0,36 71-1,0 0 1,-1-36 15,107 1-15,0-71-1,-1-36 1,36-34 0,-36-36-1,-70 0 1,-35 71-1,0 35 1,-36 35 0,1 36-1,35 35 1,-1-36 0,72-35-1,34 1 1,1-72-1,34-34 1,-69-1 15,-36 1-15,-36 35 0,-69-1-1,34 107 1,1-1-1,34 1 1,36-36 0,71 0-1,-1-35 1,71-35 0,-105-35-1,-36-36 1,-71 35-1,-35 71 17,-35 36-17,106-1 1,0 71 0,70-71-1,0 0 1,36-70-1,-1 0 1</inkml:trace>
  <inkml:trace contextRef="#ctx0" brushRef="#br1" timeOffset="-113427.32">10301 21766 0,'0'-35'31,"0"0"0,0 70 16,-35 0-47,35 1 0,0 34 16,-35 142 0,-1 35-1,1-71 1,35 71-1,0-35 1,0-71 0,0-35-1,0-36 1,-35 1 0,35-36-1,0 0 16,0 1-15,0-1 0,0 0-1,0 1-15,0-1 16,35 0 0,-35 0-1,35-35-15,-35 36 16,36-36-1,69 35 1,1-35 0,-35 0-1,-36 0-15,71 0 16,-71 35-16,106-35 16,0 0 15,36 0-16,-1 0 1,-35 35 0,36-35-1,-36 0 1,-106 0-16,106 0 16,-106 0-16,71 0 15,106 0 1,-177 0-16,106 36 15,-105-36-15,105 35 16,0-35 0,0 0-1,35 0 17,-105 0-32,-36 0 15,71 0-15,35 0 31,-35 0-15,35 0 0,0 0-1,36 35 1,-36-35 0,0 36-1,-35-36 1,70 0-1,-70-36 1,35 36 0,35 36-1,-70-36 1,71 0 0,-36 0 15,35 0-16,36 0 1,-36 0 0,36 35-1,-1-35 1,1 0 0,-71 0-1,36 35 1,-142-35-16,106 0 15,-106 0-15,1 0 0,69 0 16,72 0 0,-1 0-1,-35-35 1,-105 35-16,69 0 16,-69 0-16,-1 0 15,71 0-15,35 0 31,-35 0-15,35 0 0,-106 0-16,0 0 15,1 0-15,105 0 16,0 0 0,-35-35-1,-36 35 1,-34 0-1,-1 0 1,35 0 0,1 0-1,-36 0 1,1 0 0,-1 0 15,0-36-16,0 36 1,1 0 0,-1-35-1,0-36 1,-35 1 0,35-36-1,-35 0 1,36-105-1,-36 70 1,0-71 0,0 35-1,35 36 1,-70-70 0,35 140-1,0 1 16,0-1-15,0 36 0,-36-36-1,36 36 1,0 0 0,0-1-1,-35 1 1,35 0-1,-35 35 17,0-35-17,-1 35 1,1 0-16,0 0 16,0-36-16,-71 36 15,70 0 1,-34-35-1,-71 0 1,-36-1 0,36 36-1,-106-35 1,36 0 0,-1 35-1,0 0 1,1-35-1,34 35 1,-105 0 0,106-36-1,-36 36 1,36-35 0,-36 35-1,35-35 16,36-1-15,-106 1 0,142 35-1,69 0-15,-105-35 16,71 35-16,-36 0 16,-106 0-1,36 0 1,35-35-1,0 35 1,-36 0 0,142 0-16,-71 0 15,71 0-15,-106 0 16,0 0 0,105 0-16,-105-36 15,106 36 1,-71 0-1,-35 0 1,35-35 0,-106 35-1,71 0 1,-106 0 0,36 0-1,-72 0 1,37 0-1,69 0 1,1 0 0,70 0-1,-35 0 1,35 0 0,-35 0-1,35 0 16,0 35-15,36-35 0,-1 0-1,1 0 1,-36 36 0,70-36-1,1 0 1,35 35-1,-35-35 17,0 0-1,35 35-15,-36-35 15,1 0 0,0 0-15,0 0-1</inkml:trace>
  <inkml:trace contextRef="#ctx0" brushRef="#br1" timeOffset="-110990.32">5715 5750 0,'-35'0'16,"-1"0"15,36 36-31,-35-36 16,0 105-1,0 1 1,35-71-16,-71 107 16,36-107-16,0 71 15,-36 35 16,36-106-31,-36 71 16,71-71-16,-70 1 16</inkml:trace>
  <inkml:trace contextRef="#ctx0" brushRef="#br1" timeOffset="-110656.32">5292 5715 0,'0'0'16,"0"-35"-16,-36 35 16,1 0-1,35 35 17,0 0-17,35 71-15,36 35 16,35 71 15,-36-71-15,36 0-1,-71-35 1,1-71 0,-1-35-1,-70 0-15</inkml:trace>
  <inkml:trace contextRef="#ctx0" brushRef="#br1" timeOffset="-110406.32">4974 6315 0,'0'0'0,"-35"0"0,35-36 15,35 36 48,0 0-63,36 0 15,105-35 1,1 0 0,-1-71-1,71-35 1</inkml:trace>
  <inkml:trace contextRef="#ctx0" brushRef="#br1" timeOffset="-107615.32">12100 6174 0,'-35'0'47,"35"35"-47,35-35 78,1 0-47,-1 35-31,0-35 16,0 35-1,1-35 1,-1 0-1,71 36-15,35-1 16,35 0 0,-70-35-1,-71 0 1,36 36 0,-36-36-1,1 0 48,-1 35-48,0-35 1,0 0 0,-35 35-16,36-35 31,-1 0 0,0 0 47</inkml:trace>
  <inkml:trace contextRef="#ctx0" brushRef="#br1" timeOffset="-88365.32">34114 12771 0,'0'35'31,"35"-35"-15,0 0-16,36 0 16,35 35-1,70 0 1,-141-35-16,142 36 15,-107-1-15,-35-35 16,177 35-16,-36 1 31,1 34-15,-107-70 0,-34 0-16,-72 0 31,1 0 0,35-35-31,-106 0 16,-105-36-1,34 0 1,-105 1 0,106 35-1,70-1 1,35 1-1,107 35 1,-1 0 15,35 35-15,72-35 0,69 36-1,-176-36-15,107 35 16,140 0-1,-71-35 1,-69 35 0,-72-35-1,-105 0 1,0 0 0,-36-35-1,-105 0 1,-1 0-1,1-1 1,105 1 0,-211 0-1,247-1-15,-142 36 16,1-35 0,141 35-1,70 35 1,141 1-1,1-1 1,176 36 0,-71-36-1,-106 0 1,-70-35 0,-141 0-1,-71-35 1,-71 0-1,-105-36 1,71 71 0,34-35 15,107 70-15,105 0-1,141 1 1,71-1-1,0 35 1,0-70 0,-106 0-1,-176 0 1,-71-35 0,71 35-16,-142-35 15,142 35-15,-141-35 16,-1-1-1,107 36 1,105 36 0,36-36 15,105 35-15,-35 0-1,-106-35 1,-70 0 15,35-35-31,-35 35 16,70 0 124</inkml:trace>
  <inkml:trace contextRef="#ctx0" brushRef="#br1" timeOffset="-59844.32">13053 8290 0,'-35'0'31,"35"36"63,35-36-78,0 0-1,0 0-15,1 0 0,-1 35 16,106-35-1,35 0 1,36 0 0,35 35-1,35-35 1,-35 35 0,-35-35-1,-1 36 1,-69-36-1,34 0 1,71 35 0,-212-35-1,71 0-15,-71 35 0,36-35 0,-36 0 16,106 35-16,71 1 16,0-36 15,-71 35-16,-106-35-15,106 0 16,-106 0-16,107 0 16,-107 35-16,141-35 15,-141 0-15,142 36 16,34-36 0,1 35-1,-106-35 1,35 0-1,-35 0 1,-106 35-16,71-35 16,-36 0-1,0 0 1</inkml:trace>
  <inkml:trace contextRef="#ctx0" brushRef="#br1" timeOffset="-40516.32">7161 10442 0,'0'0'0,"0"-35"15,0 0 1,0-1 0,36 36 15,-1 0-15,0 36-16,36-1 15,-1 71 1,1 0 15,70 70-15,-70-141-1,-1 36 1,1-1 0,-36-34-1,0-36 1</inkml:trace>
  <inkml:trace contextRef="#ctx0" brushRef="#br1" timeOffset="-39149.32">8326 10054 0,'0'35'62,"0"-70"-46,0 70 827,0 1-843,-36-36 16,1 70 0,-36 107-1,-34-36 1,34 35 0,36-141-16,-36 142 15,36-142-15,-36 71 16,-70 106-1,71-36 1,-36-35 0,71 0-1,-1-105-15,1 69 16,0-105-16,-1 71 16,36-36-1,-35-35 1</inkml:trace>
  <inkml:trace contextRef="#ctx0" brushRef="#br1" timeOffset="-37365.32">9349 10513 0,'-36'0'47,"1"0"-31,35-35-16,-35 35 15,0 0 1,-1 0 15,-34 0-15,-1 0-1,71 35-15,-70 0 16,34 0-16,-34 1 16,-1 69-1,1 1 1,34-35-1,1-1-15,35 1 16,0-36-16,0 36 16,35 35-1,36-36 1,70 1 15,0-36-31,36-35 16,-36-35-1,35-36 17</inkml:trace>
  <inkml:trace contextRef="#ctx0" brushRef="#br1" timeOffset="-37083.32">8502 11148 0,'35'0'31,"0"0"-15,1 0-1,-1 0-15,0 0 16,106 0 0,1 0-1,281-36 1</inkml:trace>
  <inkml:trace contextRef="#ctx0" brushRef="#br1" timeOffset="-36416.32">10301 10372 0,'0'-36'15,"-35"36"1,35 36 31,-35-36-47,-1 70 31,-34 36-15,-71 106-1,70-36 1,36-35-1,35 71 1,70-71 0,36 0-1,-71-141-15,142 106 16,-142-106-16,36 0 0,-1 0 31,142-35-31</inkml:trace>
  <inkml:trace contextRef="#ctx0" brushRef="#br1" timeOffset="-35883.32">10724 10548 0,'0'0'0,"0"35"47,0 1-32,36-1-15,-1 35 16,36 36 15,34 35-15,1 0-1,35-35 1,-105-70 0,34-1-1,-35-35 16,-35-35-31,0-1 16,36-34 0,34-107-1,-34-34 1,-1 70 0,0-36-1,-35 36 1</inkml:trace>
  <inkml:trace contextRef="#ctx0" brushRef="#br1" timeOffset="-35416.32">11924 10936 0,'35'0'62,"0"0"-62,1 0 16,-1 0-1,141 35 1,1-35 0,-142 0-16,141 0 15,-140 0 1,34 0-16,-34 0 16,-72-35-1</inkml:trace>
  <inkml:trace contextRef="#ctx0" brushRef="#br1" timeOffset="-35100.32">12241 10478 0,'0'0'15,"36"35"32,-36 0-31,35 0-16,-35 1 16,0-1-16,35 141 15,36 1 1,-36-36 15,0-71-15,-35-34-16,36-1 0</inkml:trace>
  <inkml:trace contextRef="#ctx0" brushRef="#br1" timeOffset="-34667.32">13053 10407 0,'35'0'78,"0"35"-78,1-35 16,-36 36-16,35-36 0,35 0 15,107 70 1,34-70 0,36 35-1,36-35 1,-177 0 0,-106-35-16</inkml:trace>
  <inkml:trace contextRef="#ctx0" brushRef="#br1" timeOffset="-34330.32">13617 10336 0,'0'36'31,"0"-1"-15,0 0-16,0 1 16,0-1-16,35 71 15,1 70 1,-1 0-1,-35-140 1,35 105-16,1-106 16,-1 36-1,0-36-15</inkml:trace>
  <inkml:trace contextRef="#ctx0" brushRef="#br1" timeOffset="-33867.32">14605 9984 0,'0'35'47,"35"-35"-31,36 106-1,-71-71-15,106 106 16,35 71 0,-35-1-1,-71-140-15,0 105 16,-35-140-16,0 69 16,0 37-1,0-107-15,-70 35 16,34-34-16,-34-1 15,-36 0 1</inkml:trace>
  <inkml:trace contextRef="#ctx0" brushRef="#br1" timeOffset="-33416.31">15734 9878 0,'0'0'0,"-35"0"31,-1 35 0,1 0-15,0 1-1,0-1-15,-36 35 16,0 1 0,-34 70-1</inkml:trace>
  <inkml:trace contextRef="#ctx0" brushRef="#br1" timeOffset="-33117.32">15381 9842 0,'35'36'63,"-35"-1"-48,36 0-15,-36 1 16,35-1-16,0 35 16,71 72-1,-35-1 1,-1-35 15,-35-71-31</inkml:trace>
  <inkml:trace contextRef="#ctx0" brushRef="#br1" timeOffset="-32866.31">15205 10019 0,'0'0'0,"35"35"63,0-35-63,1 0 15,-1 0-15,0 0 0,106 0 16,36 0-1,-1 0 1</inkml:trace>
  <inkml:trace contextRef="#ctx0" brushRef="#br1" timeOffset="-26717.31">6985 9384 0,'0'0'0,"0"35"62,0 0-46,-35 1-16,35-1 16,0 36-16,-36 140 15,36-34 1,0 70 15,-35 0-31,0-1 31,35 1-15,0-211-16,-35 105 16,35-106-16,0 0 15,-36 71 1,36-35-1,0-1 1,-35 1 0,35-1-1,0-34 1,0-1-16,35 0 16,-35 1-16,0-1 15,36 35 1,-1-70-1,0 36 1,36-1 15,-36-35-15,106 35 0,-106 0-16,36-35 15,-36 0-15,142 36 16,-1-36-1,106 35 1,-35-35 0,0 35-1,-212-35-15,212 36 16,-176-36-16,-36 0 0,106 35 16,71 0-1,35 0 1,-35 1-1,34-36 17,-34 0-32,0 35 31,-36 0-15,-140-35-16,140 35 15,-141-35-15,106 0 16,71 0-1,105 36 1,-105-36 0,0-36-1,-36 36 1,71 0 0,-35 0-1,105 0 1,-105 0-1,105 36 1,-70-36 0,-176 0-1,176 35 1,-177-35-16,107 0 16,140 35-1,-34-35 1,-72 0-1,1 0 1,-177 0-16,142 0 16,-142 0-16,71 0 15,141 0 1,-106 0 0,-35 0-1,-1-35 1,-34 35 15,70-35-15,-106-1-1,36 1 1,-36 0 0,0-36-1,1-34 1,34-37-1,-34-69 1,-36 176-16,35-212 16,-35 176-16,35-70 15,-35-106 1,35-35 0,-35 105-1,0-140 1,0 282-16,36-142 15,-36 142 1,0-106-16,0 0 16,0 70 15,35 1-15,-35 34-1,-35 36 16,-1 0 16,1 0-31,0-35-16,-106 35 16,-106-35-1,-35-36 1,211 71-16,-246-35 15,246 35 1,-176-35-16,-176-36 16,35 36 15,-106 0-15,176-1-1,248 36-15,-177 0 16,176 0-16,-105 0 15,-106 36 1,35-36 0,35 35-1,-35-35 1,35 35 0,-70-35-1,35 0 1,-70 0-1,34 0 1,-34 0 15,105 0-15,-35 0 0,177 0-16,-212 35 15,211-35-15,0 0 0,-140 36 16,-36-36-1,-35 35 1,-71 0 0</inkml:trace>
  <inkml:trace contextRef="#ctx0" brushRef="#br1" timeOffset="679.69">34078 21731 0,'0'0'0,"0"-35"47,36 35-47,-36 35 31,35-35-15,0 0-16,0 0 15,107 35 1,140 36 0,-35-36-1,-36 1 1,-175-36-16,34 0 15,-105 0 32,0 0-47,-71 0 16,-35 0 0,105 0-16,-140-36 31,141 36-31,-106 0 15,35-35 1,71 35 0,70 0-1,35 0 1,36 0 0,71 0-1,-1 0 1,-70 0-1,-71 0 1,-70 0 0,-71-35 15,-70 35-15,-107-36-16,142 36 31,106 0-16,106 0 1,70 0 0,106 0-1,0 0 1,-142 0 0,-69 0-16,-1 0 15,-70 0-15,-1 0 16,-69-35-1,-72 35 1,-34 0 0,69 0-1,142 35 1,71 1 0,70-36 15,35 0-16,-34 0 1,-37 0 0,-140-36-1,-71 36 1,-35-35 0,0 35-1,71 35 1,105 1-1,0-1 1,36-35-16,34 0 16,-69 0-16,34 0 31,-34 0-31</inkml:trace>
  <inkml:trace contextRef="#ctx0" brushRef="#br1" timeOffset="18977.69">25365 21661 0,'-36'0'16,"36"-36"-1,0 1 1,0 0-16,0-1 15,-35 36 1,0-70 0,0 35-1,-36-1 1,0 36 0,1 0-1,35 0-15,-36 0 16,36 36-16,0-36 15,-36 70 1,-35 1 0,36-1-1,34 1 1,-34 35 0,35-71-1,35 36 1,-36 34 15,36-34-15,-35-1-1,35 1 1,0-36-16,0 36 16,35-36-16,-35 0 15,36 36 1,-1 35-1,0-36 1,0 1 0,36-1-1,-1-34 17,107 70-32,-107-71 15,71 0 1,1 0 15,-72-35-15,1 0-1,35-35 1,-36 0 0,-70 0-16,71-36 15,-36 36-15,0-36 16,1-70-1,-36 35 1,35-70 0,-70-1-1,35 36 1,-36 106-16,1-106 16,35 106-1,-35-1-15,35-34 16</inkml:trace>
  <inkml:trace contextRef="#ctx0" brushRef="#br1" timeOffset="20292.69">29034 23566 0,'0'-36'0,"-36"36"0,36-35 31,0 0-16,0-1 1,-35 1 0,35 0-1,-71 0 1,36-36 0,0 71-16,0-35 15,-1 35-15,-34 0 16,-1 0-1,-35 35 1,71-35-16,-35 35 16,34 1-16,1-1 15,-71 106 1,71-70 0,-36-1-1,71 71 1,-35-35 15,35 0-15,35 0-1,36 0 1,0-1 0,70 1-1,-106-106-15,106 71 16,-106-71-16,71 35 15,35-35 1,-70-35 0,35-71-1,-1 0 1,-69 0 0,-1-35-1,-70 35 1,35 0 15,-36-35-15,36 106-1,-35-71-15</inkml:trace>
  <inkml:trace contextRef="#ctx0" brushRef="#br1" timeOffset="33074.69">22825 24730 0,'0'0'0,"0"-36"0,0 1 62,0 70-30,0 1-1,0-1-15,0 0-16,0 142 15,0 34 1,0 1-1,0-36 1,0 1 15,0-71-15,0-36 0,0 1-1,0-1 1,0 1-1,0-36 1,0 0 0,0 1-1,0-1 17,0 0-17,35 0 1,-35 1-1,35-36-15,71 0 16,0 0 15,35 0-15,-106 0-16,106 0 16,-105-36-16,70 36 15,-71 0-15,141-35 16,-141 35-16,142-35 15,35 35 1,-71 0 0,-71 0-1,71 0 1,36 35 0,-1-35-1,0 35 1,1-35-1,-1 36 1,-105-36 15,141 35-15,-36 0 0,-35-35-1,0 36 1,35-36-1,1 35 1,-107-35-16,36 0 16,-70 0-16,69 0 15,72 35 1,-1-35 0,-35 0-1,0 0 1,0 0-1,1 35 1,-1-35 15,0 0-15,0 36 0,0-36-1,0 0 1,-35 35-1,35-35 1,-35 0 0,0 0-1,-36 0 1,1 0 0,-1-35-1,1-1 1,-36 36-16,1-70 15,-36 35 1,0-1-16,35-34 31,-35-71-15,0 35 0,-35-71-1,35 36 1,35 36-1,-35-37 1,-35 72 0,35-71-1,0 70 1,0 1 0,0 34-1,-36-34 1,36 34-1,0-34 1,0 35 15,0-36-15,0 1 0,0 34-1,-35 1 1,35 0-1,0-1 1,-35 36 0,-1 0-1,1-35 1,-71 35 0,36 0-1,-36-35 1,-70 0-1,-36-36 1,36 36 15,-36 0-15,-35-1 0,70 1-1,36 35 1,36 35-1,-37-35 1,1 0 0,-35 0-1,35 0 1,0-35 0,-36 35-1,71-35 1,-35-1-1,-35 1 1,35 35 15,0-35-15,35 35 0,-35 0-1,35 0 1,-35 0-1,0 0 1,35 0 0,0 0-1,0 0 1,36 35-16,-1-35 16,36 0-16,-106 0 15,0 0 1,0 0-1,-1-35 1,37 35 15,-37 0-15,37-35 0,-1 35-1,0-36 1,0 36-1,36 0 1,-1 0 0,36 0-1,35 36 1,-35-1 0,35 0-1,-36 36 1,36-36-1,-35 71 1,0-36 15,35 1-15,0-1 0,-36 36-16</inkml:trace>
</inkml:ink>
</file>

<file path=ppt/ink/ink1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3T20:21:24.208"/>
    </inkml:context>
    <inkml:brush xml:id="br0">
      <inkml:brushProperty name="width" value="0.05292" units="cm"/>
      <inkml:brushProperty name="height" value="0.05292" units="cm"/>
      <inkml:brushProperty name="color" value="#002060"/>
    </inkml:brush>
  </inkml:definitions>
  <inkml:trace contextRef="#ctx0" brushRef="#br0">11818 9666 0,'0'0'0,"-35"0"0,0-35 31,35 0 0,-36 35-31,36 35 16,36-35 0,-36 35 15,35-35-16,71 71 1,70-36 0,-141-35-16,212 35 15,-176-35-15,211 0 16,36 35 0,70-35-1,-71 36 1,36-1-1,-283-35-15,318 35 16,-282-35-16,141 0 16,-141 36-16,247-36 15,-283 0-15,107 35 16,-71-35-16,423 0 16,-423 35-1,70-35-15,318 0 16,35-35 15,-141 35-15,-106 0-1,283 0 1,-177 0 0,-106 35-1,36-35 1,-107 0-1,-34 0 1,-36 0 0,-106 0-16,0 0 15,-35 35 32</inkml:trace>
  <inkml:trace contextRef="#ctx0" brushRef="#br0" timeOffset="799">24977 9984 0,'0'0'0,"35"0"78,0 0-78,0 0 16,1 0-16,-1 0 0,106 0 16,-70 0-16,211-36 15,-176 36-15,70 0 16,424 0 0,-106 0-1,-212 0 1,-70 36 15,-177-36-31,71 0 16,-106 35-16,-36 0 15</inkml:trace>
  <inkml:trace contextRef="#ctx0" brushRef="#br0" timeOffset="2015.99">4057 10760 0,'-35'0'47,"35"-36"-32,-36 36-15,1 0 16,0-35 0,0 35-1,35-35 1,-36 35 0,-34-35-1,34 35 1,36 35 15,36-35-15,-1 35-16,71-35 15,176 0 1,36-70 0,-1 34-1,-70 1 1,-35 35-1,-142 71 1</inkml:trace>
  <inkml:trace contextRef="#ctx0" brushRef="#br0" timeOffset="12407.99">18768 12030 0,'-36'0'0,"72"0"0,-1 0 63,0 0-63,1 0 15,-1 0-15,35 0 16,142 35-1,35-35 1,35 0 0,142 35-1,-36-35 1,0 36 0,-318-36-16,318-36 15,-282 36-15,282 0 16,-35 0-1,35 0 1,-176 36 0,-177-36-1,106 0 1,-106 0-16,36 0 16,-36 0-16,1 0 15,-1 0-15,-70 0 31,35 35 16</inkml:trace>
  <inkml:trace contextRef="#ctx0" brushRef="#br0" timeOffset="14598">27199 19720 0,'0'0'0,"0"-35"0,0 0 16,0 70 31,0 0-16,0 1-31,0 105 15,0-106-15,0 141 16,0-105-16,35 141 16,-35-36-1,0 36 1,0-107 0,0-69-1,0-1-15,36-35 31,-1 0 16,0 0-31,1 0 0,34 0-1,36 35 1,-71-35-16,177 0 15,-177 36-15,177-36 16,70 0 0,-35 0-1,-71 0 1,36 0 0,-71-36-1,36 36 1,-72-35-1,-69 35-15,70 0 16,-71 0 0,35 0-16,36-35 31,-35 35-15,-36 0-1,-35-36 32,0 1-47,0 0 16,0-36-1,0 36-15,35-71 16,-35 71-16,-35-106 16,35 106-16,0-107 15,0 72-15,0-36 16,-35-70-1,35 140-15,0-69 16,0 69 0,0 1-1,0 0 1,0 70 0,-36-35-1,1 0 1,35 35-1,-35-35 1,-71 36 0,0-36-1,-35 0 1,-106 0 0,212 0-16,-283 35 15,248-35 1,-36 0-16,-423 0 15,70 35 1,106-35 0,177 0 15,70 35-15,71-35-1</inkml:trace>
  <inkml:trace contextRef="#ctx0" brushRef="#br0" timeOffset="19381">19262 12982 0,'35'0'63,"0"0"-48,1 0 1,34 36-16,-35-36 15,1 0-15,175 35 16,107 0 0,-1-35-1,142 0 1,-106-35 0,-36 35-1,71-35 1,-70 35-1,-36-36 1,-141 36 0,-35-35 15,-71 70-15,-70-35-1,35 36 1,0-1-1,35 0-15</inkml:trace>
  <inkml:trace contextRef="#ctx0" brushRef="#br0" timeOffset="21664">6138 13935 0,'0'0'0,"36"0"0,-1 0 47,0 0-32,-35 35-15,35-35 0,36 35 16,105 36 0,36-1-1,-141-34-15,140-1 31,-140-35-31,211 35 0,388-70 16,-141 0 0,71-1 15,-141 1-15,35 35-1,-212 0 1,-211 0-16,105 35 15,-141-35-15,36 0 16,-36 36 0</inkml:trace>
  <inkml:trace contextRef="#ctx0" brushRef="#br0" timeOffset="27746">15028 15064 0,'-35'0'0,"70"0"62,1 0-46,-1 0-1,-35 35 1,70-35 0,36 0-1,106 35 1,35-35-1,-177 0-15,213 0 16,-213 0-16,212 0 16,1 0-1,-1 0 1,106 0 0,-35 0-1,-106 0 1,35 35-1,0-35 1,-106 36 15,-140-36-31,211 0 0,-212 0 16,36 0-16,70 0 16,70 35-1,-140-35-15,105 0 16,-105 0-16,105 0 15,71 0 1,35-35 0,-35 35-1,0 0 1,-35 0 0,-36 0-1,-140 0-15,246 0 16,-247 0-1,142-36-15,34 36 16,71-35 0,-105 35-1,34 0 17,-69-35-17,34 35 1,-141 0-16,142-35 15,-142 35-15,106 0 16,0-36 0,35 36-1,-70-35 1,35 0 0,-105 35-1,34 0 1,36 0-1</inkml:trace>
  <inkml:trace contextRef="#ctx0" brushRef="#br0" timeOffset="30212">11783 16334 0,'35'0'62,"0"0"1,1 0-63,-1 0 0,0 0 16,0 35-16,177-35 15,0 0 1,141 0-1,-36 0 1,106 0 0,-282 0-1,-70 0 1,141 0-16,-177 0 16,106 0-1,0 0 1,-70 0-1,-36 0 1,-70 0 0</inkml:trace>
  <inkml:trace contextRef="#ctx0" brushRef="#br0" timeOffset="31301.99">17180 16192 0,'36'0'62,"-1"0"-30,0 0-32,0 0 0,142 0 15,-142 0-15,141 0 16,-105 0-16,141 36 16,-1-36-1,72 0 1,105 0-1,-283 0-15,213 0 16,-212 0-16,141 0 16,141 0-1,-106 35 1,-35-35 15,0 0-15,-212 0-16,71 0 15,-71 0-15,1 35 16,-1-35 0</inkml:trace>
  <inkml:trace contextRef="#ctx0" brushRef="#br0" timeOffset="34981">15205 17110 0,'-36'0'31,"36"-36"-16,36 36 95,-1 0-79,36 0-31,34 0 0,283 0 31,-176 0-31,-71-35 16,106 35 15,-106 0-15,71 35-1,0-35 1,35 36 0,-1-36-1,1 0 1,-35 35 0,35-35-1,35 35 1,-246-35-16,-1 0 15,106 0-15,-106 0 0,36 0 16,70 0-16,35 36 16,36-36-1,-71 35 1,-35 0 15,35 0-15,-70-35-1,-1 0 1,1 0 0,34 0-1,-34 0 1,70-35 0,-35 35-1,0-35 1,70 0-1,-35 35 1,-35-36 0,0 1-1,35 35 1,-35 0 15,0 0-15,-36 0-1,-34 0-15,34 0 16,-35 0-16,36 0 16,0 0-1,-36 0 1,0 0 0,0 0-1</inkml:trace>
  <inkml:trace contextRef="#ctx0" brushRef="#br0" timeOffset="37779">8643 17992 0,'0'-36'16,"0"72"15,35-36 1,1 0-17,-36 35-15,70-35 16,71 0-1,-105 35-15,175-35 16,-140 0-16,176 0 16,35-35-1,-35 35 1,-106 0 0,-70 0-1</inkml:trace>
  <inkml:trace contextRef="#ctx0" brushRef="#br0" timeOffset="40111">26988 20849 0,'0'0'0,"0"-35"0,0 0 32,0-1-17,-36 36 1,36-35 0,-70 35-1,-71 71 1,35-1-1,-388 212 1,141-105 0,283-107-16,-213 71 15,213-105-15,-213 70 16,107-1 15,35-34-15,0 0-16</inkml:trace>
  <inkml:trace contextRef="#ctx0" brushRef="#br0" timeOffset="40696">25365 22719 0,'0'0'15,"-36"0"-15,36 35 0,-35 0 16,0 1 0,0 34-1,-71 107 1,-35-36-1,-36 70 1,-34-34 0,70-71-1,35 35 1,0-71-16</inkml:trace>
  <inkml:trace contextRef="#ctx0" brushRef="#br0" timeOffset="41044">25435 23072 0,'0'0'0,"0"-36"16,36 36 15,-36 36-31,0-1 16,70 71-1,-35 35 1,71 106-1,-35-141 1,-1 35 0,-34-35-1</inkml:trace>
  <inkml:trace contextRef="#ctx0" brushRef="#br0" timeOffset="41428">24624 24271 0,'0'0'0,"0"-35"16,-35 35-16,-1 70 16,-69 72 15,-1 69-16,35-34 1,-35-36 0,36-36-1,70-69-15,-71 34 0</inkml:trace>
  <inkml:trace contextRef="#ctx0" brushRef="#br0" timeOffset="41679">25612 24412 0,'-36'0'16,"1"0"15,35 36-31,-35-1 16,0-35-16,-1 70 15,-34 142 1,70-177-16,0 106 16,-36-105-16,36 105 15,36 0-15</inkml:trace>
  <inkml:trace contextRef="#ctx0" brushRef="#br0" timeOffset="42084">26882 23213 0,'0'0'0,"0"35"0,0-70 0,0 70 46,-36 0-30,-34 106 0,-36 71-1,-35 70 1,-106 177 0</inkml:trace>
  <inkml:trace contextRef="#ctx0" brushRef="#br0" timeOffset="42345">26458 24836 0,'0'0'0,"0"35"15,0 0 1,36 36 0,-1 176-1,0-71 1,71 71 0,106-35 15</inkml:trace>
  <inkml:trace contextRef="#ctx0" brushRef="#br0" timeOffset="42661">26952 23530 0,'0'0'15,"0"-35"-15,36 70 47,-36 36-31,35-1-16,71 107 15,-106-107-15,35-34 0,71 140 16,-71-105-16,141 176 16,-140-212-16,211 318 0</inkml:trace>
  <inkml:trace contextRef="#ctx0" brushRef="#br0" timeOffset="43110">30551 22895 0,'0'0'0,"-36"0"16,36 36 0,-35-36-16,-71 105 15,-35 37 1,106-107-16,-106 141 16,141-141-1,-141 177 1,-1 35-16</inkml:trace>
  <inkml:trace contextRef="#ctx0" brushRef="#br0" timeOffset="43427">28928 24624 0,'0'0'0,"-36"0"16,1 35-1,35 0 1,-70 71-1,34 71 1,72 70 0,-36-177-16,70 71 15,-35-105-15,71 105 0</inkml:trace>
  <inkml:trace contextRef="#ctx0" brushRef="#br0" timeOffset="43695">30480 24730 0,'35'0'0,"-35"35"31,0 0-31,0 1 16,36 105 0,-1 70-1,35-70 1,36 1 0</inkml:trace>
  <inkml:trace contextRef="#ctx0" brushRef="#br0" timeOffset="44011">32068 22825 0,'0'-36'16,"0"72"-16,0-36 47,0 35-47,0 0 0,0 36 15,0-36-15,70 142 16,-70-107-16,35 1 0,1 34 15,316 354 1</inkml:trace>
  <inkml:trace contextRef="#ctx0" brushRef="#br0" timeOffset="44261.01">32173 24553 0,'0'0'0,"0"36"0,0-1 32,0 71-17,-35 70 1,0 36-1,-71 176 1</inkml:trace>
  <inkml:trace contextRef="#ctx0" brushRef="#br0" timeOffset="57159">20814 17851 0,'35'0'0,"-35"-36"31,0 72 32,0-1-48,0 0-15,0 0 16,0 1-16,0 34 16,0-34-16,-35 140 15,35-141-15,0 106 16,0-35-1,-35 35 1,35-35 0,0 0-1,0-36 1,0 1 15,0-36-31,0 1 16,0-1 15,0 0-15,35 0-1,-35 36 1,0-36 0,35 36-1,-35-36 1,35 0-1,1 1 1,-1-36 0,-35 35-1,71 0 1,-1-35 0,1 0-1,34 0 1,1 0 15,0 0-15,35-35-1,-70 35 1,-36 0-16,71-35 16,-71 35-16,36-36 15,35 36 1,-1-35-1,1 35 1,0 0 0,35-35-1,0 35 1,0 35 15,-70-35-31,35 0 16,0 0 15,35 0-15,-35 0-1,35 0 1,-106 0-16,36 0 16,-36 0-16,0 0 0,36 0 15,-1 0 1,36-35-1,35 35 1,-35 0 0,35 0-1,-70 0 1,35 0 0,-36 0-1,71-35 1,-35 35 15,-71 0-31,71 0 16,-71 0-16,1 0 0,34 0 15,36 0 1,0 0 0,35-36-1,-35 36 1,0 0-1,-71 0-15,141 0 16,-140 0-16,34 0 16,36 0-1,35 0 1,35 0 15,-70 0-15,106 0-16,-71 0 31,0 0-15,-35 0-1,70 0 1,-140 0-16,70 0 16,-71 0-16,35 36 15,71-36 1,1 0-1,-1 0 1,0 35 0,71-35-1,-71 0 1,35 35 0,-70-35-1,70 0 1,-35 0 15,-105 0-31,34 0 16,-35 0-16,107 35 15,-1-35 1,0 0 0,35 0-1,-35 0 1,-105 0-16,69 0 15,-69 0-15,34 0 16,36 0 0,35 0-1,-35 0 1,-35 0 15,-1 0-15,36 0-16,35 0 31,35 0-15,-34 36-1,-1-36 1,-106 0-16,35 0 16,-34 0-16,-1 0 0,36 0 15,-36 0-15,71 0 16,-71 0-16,0 0 0,71 0 15,0 35 1,70-35 0,-70 0-1,35 35 1,36-35 0,-36 0-1,-35 0 1,-36 0 15,-35 0-15,-35-35-16,36 0 15,-1-1-15,-35 1 16,35-35 0,1-36-1,-36-35 1,35-1-1,-35 1 1,-35 0 0,35 106-16,0-106 15,0 106-15,0-71 16,0 35 15,0 1-31,0 34 0,-36 1 16,36 0-1,0 0 17,-35 35-1,35-36-15,-35 36-1,-1-35-15,1 35 16,0 0-16,-71-35 15,-70-1 1,-71 1 0,35 0-1,-70 0 1,35 35 0,-71 0-1,71 0 1,1-36 15,-1 36-15,0-35-1,35 35 1,-70-35 0,70 35-1,0 0 1,1 0-1,-36-36 1,70 36 0,107 0-16,-142 0 15,177 0-15,-141 0 16,105 0-16,-141-35 31,142 35-31,34 0 0,-140 0 0,-36 0 16,1 0 15,-71-35-15,-1 35-1,-34 0 1,70 0 0,35 0-1,-70 0 1,106 0-1,-107 0 1,72 35 0,70-35-1,-177 35 1,71-35 0,71 0-1,-36 36 1,36-1 15,140-35-31,-34 0 16,35 0-16,-142 35 15,142-35-15,-106 36 16,106-36-16,-71 35 16,-71-35-1,71 35 1,1-35-1,69 35-15,-211-35 16,212 0-16,-35 0 0,-72 36 16,-69-36-1,140 0-15,-105 0 16,105 35-16,-70-35 31,-35 0-31,-1 0 16,72 0 15,-1 35-15,0-35-16</inkml:trace>
  <inkml:trace contextRef="#ctx0" brushRef="#br0" timeOffset="77840">25859 19685 0,'0'0'16,"0"35"15,0 1-16,-36-1-15,36 0 16,0 0 0,0 1-16,-35 34 15,35-35-15,-35 36 16,-36 35 0,-35 0-1,1 0 1,-1-36-1,-35 1 1,105-71-16,-70 0 16,71 35-16,-35-70 15,-71 35 1,141-36-16,-106 1 16,70 35-1,-69-35-15,-36 35 16,70 35-1,-70 71 1,70 0 0,1 35 15,34-35-15,36 105-1,36-34 1,-1-71-1,-35-36 1,-35-35 0,-1-35-1,-105 71 1,-35-36 0,70 1-1,-35-1 1,106 0-1,-1 0 17,1 36-32,0 105 31,35-35-15,0-105-16,35 70 15,-35-71-15,0 35 16,0 36-1,-35 0 1,-36-35 0,-34-36-1,69-35-15,-70-35 16,71 35-16,-35-36 16,-36 36-1,35 36 1,1 105-1,-1 0 1,36 0 0,-1 0 15,36-35-15,36 35-1,-1-106 1,0 1-1,-70 34 1,0 1 0,-106 140-1,35-70 1,-71 71 0,107-35-1,70-36 1,0 0 15,35-71-15,36-34-1,-71-1 1,0 0 0,-71 71-1,1 35 1,34 0-1,36 71 1,36-36 0,69 1-1,1-107 1,-70-70-16,69 71 16,-69-36-1,-1-35-15,0 0 16,-35 35-16,-35 1 15,35 34 1,0 71 0,0-35 15,106 0-15,70 0-1,36-36 1,0-34-1,34-1 1,-69-35 0,-1 0-1,-70-35 1,-35-1 0,-36-34-1,0 34-15,36-34 16,-71 35-16,106-36 15,-1-105 17,-105 140-32,71-105 0,-36 106 15,36-71 1,-1-70 0,-34 35-1,-1-71 1,-35 36-1,0 70 1,0 0 0,0 71-16,35-36 15,0 36-15,36-36 16,70-35 0,-35 106-1,-71 0-15,106 36 16,-105-1-1,-1 36-15,-35 105 16,-71 36 15,1-36-15,-1 36 0,71-36-1,0 0 1,71-34-1,-1-37 1,-34 1 0,34 0-1,1 0 1,35-36 0,35 36-1,-35-70 1,-1-1 15,1-70-15,0-71-1,-35-35 1,-71 105-16,70-140 16,-70 141-16,0-36 0,0-35 15,0 71-15,0-141 16,0 140-16,0-105 15,0-106 1,35 71 0,1 35-1,34 70 1,-70 36-16,71 0 16,-71-1-16,106 1 31,35-35-31,-35 70 15,-1 0 1,-34 70 0,-36 71 15,-35 0-15,36-105-16,-36 105 15,0-106-15,35 141 16,-35 1-1,0-142-15,35 71 16,0-71-16,1 36 16,34 35-1,1-36 1,-1-35 0,1-35-1,-36 36 1,36-36-1,-36-36 1,0-34 0,-35-36 15,0-35-15,0 0-1,-35 35 1,70-35-1,-35 106-15,35-71 16,-35 70-16,36 1 16,34 0-1,1 70 1,-36 71 0,0 70-1,-35-140 1,36 105-16,-36-106 0,35 141 15,0-70 1,36 35 0,35-70 15,0-1-15,-1-70-1,1-35 1,0-35-1,0-71 1,-36 35 0,-34-35-1,-36-36 1,0-34 0,-36 34-1,1 1 1,-35 35 15,34-36-15,1 107-16,70-36 31,36 0-15,-71 71-16,106-36 15,-71 36-15,35-36 16,36-105-1,-70 70 1,34-35 0,-70 35-1,0 71-15,-35-71 16,0 71-16,-1-36 16,-140-105 15,141 176-31,-36-71 0,36 36 0,-71-35 15,35-1 1,1-35 0,-1 0 15,36-35-15,0 0-1,35 0 1,70 0-1,-34 70 1,-1 1 0,35 34-1,1 1 1,-36 70 0,-35 1-16</inkml:trace>
  <inkml:trace contextRef="#ctx0" brushRef="#br0" timeOffset="79623">28575 22366 0,'35'0'31,"1"0"-16,-1 0-15,71 35 16,-1 36 0,-69-71-1,70 141 1,-71-106-16,-35 1 0,35 34 16,-35 1-16,0 105 15,-35 71 1,-36 0-1,-35-35 1,36-1 0,-1-34-1,36 70 1,0-106 0,70 70-1,0-34 1,36-36-1,-1 0 1,1-35 0,-36-71 15,-35 36-15,-35-36-1,-71 71 1,71-36-1,35 107 1,106-71 0,0-1-1,-1-34 1,1-36 0,35 36-1,-105-71-15,-1 0 16,-35 35-1,0 0 17,35-35-17,-35 36 1,106-36 0,70-36-1,-34 1 1,-107 35-16,106-35 15,-141 0-15,106-1 16,-71-34 0,0-1-1,1 36 1,-1 35 0,35 70-1,1 36 1,0 0 15,70-35-31,35-1 16,36-70 15,-36-35-15,-70 0-1,-36-1 1,1 1-1,-36 35 1,36 35 0,35 1-1,0-1 1,35 0 0,35-35-1,0-70 1,1-71-1,-71-1 1,-1 1 0,-69 106 15,-1 35-15,0 35-1,36 1 1,-1-1-1,1-70 1,35-36 0,106-70-1,-71-35 1,-141 140-16,70-140 16,-70 141-16,0-1 0,0-140 15,-35 141-15,-71-142 16,71 142-16,-71-71 15,-35-70 17,70 35-32,71 105 0,36-105 31,-1 106-31,35-71 16,142-106-1,-177 142-15,142-106 16,-142 105-16,106-105 15,-35-71 1,-106 211-16,0-140 16,-35 105-16,-1 36 0,-34-106 15,-212-141 1,70 105 0,-35-34 15,141 105-31,-70-70 0,105 140 0,-246-352 15</inkml:trace>
</inkml:ink>
</file>

<file path=ppt/ink/ink1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3T20:23:14.743"/>
    </inkml:context>
    <inkml:brush xml:id="br0">
      <inkml:brushProperty name="width" value="0.05292" units="cm"/>
      <inkml:brushProperty name="height" value="0.05292" units="cm"/>
      <inkml:brushProperty name="color" value="#002060"/>
    </inkml:brush>
  </inkml:definitions>
  <inkml:trace contextRef="#ctx0" brushRef="#br0">5680 8819 0,'0'0'0,"0"36"125,0-1-125,0 0 15,0 1-15,-36 34 16,36 107-1,36 69 1,-36-34 0,0-36-1,35-34 1,-35-72 0,0-35-1,0 36 1,35-36-1,-35 1 1,0-1 0,0 0 15,0 0-15,0 1-1,0-1 1,36-35-1,-36 35 17,35-35-17,0 0 1,0 0 0,1 0-1,69 0 1,37 0-1,-1 0 1,35 0 0,-35-35-1,0 35 1,36 0 0,-1-35 15,-35 35-16,36-36 1,-1 36 0,-70 0-1,35 0 1,0 0 0,-35 0-1,70 0 1,-70 0-1,35 36 1,-35-36 0,35 0 15,0 0-31,0 35 16,36-35 15,-36 35-16,0 1 1,0-36 0,0 35-1,-106-35-15,71 35 16,-70-35-16,34 0 16,36 35-1,0-70 1,35 35-1,-35-35 1,0 0 0,35 35-1,0-36 1,-35 36 0,-1 0 15,37-35-16,-37 35 1,-105-35-16,106 35 16,-70 0-16,-1 0 15,35-36 1,1 1 0,0 35-1,-1-35 1,1 0-1,-36-1 1,-35 1 0,0 0-1,35-1 1,-35 1-16,0 0 16,0 0-1,0-1-15,-35-105 31,35 71-15,-35-36 0,-1 71-1,1-36 1,0 0 0,0 36-1,-1 0 1,36 0-1,0-1 1,-35 36 0,35-35-1,-35 35 1,-1 0 0,1 0 15,-35 0-16,-107-35 1,1 35 0,-36 0-1,36 0 1,-1-35 0,36 35-1,-35 0 1,141 0-16,-142 0 15,142 0-15,-142 0 16,1 0 0,0 0-1,105 0-15,-105-36 16,-1 36 0,-34 0-1,34 0 16,1 0-15,0 0 0,140 0-16,-34 0 15,34 0-15,-105 0 16,36 0 0,-37 0-1,37 0 1,69 0-16,-70 0 15,71 0-15,-71 0 16,-70 0 0,35 0-1,0 0 1,-71 0 0,36 0 15,35 36-16,-106-36 1,70 0 0,36 0-16</inkml:trace>
  <inkml:trace contextRef="#ctx0" brushRef="#br0" timeOffset="6835.99">26811 10407 0,'0'-35'0,"35"35"94,1 0-94,105 35 15,0-35-15,141 35 0,247 1 16,106-72 15,36 1-15,-319 0-1,-246 35-15,282-36 16,-317 36-16,176 0 16,-71 0-1,-70 0 1,-71 0-16</inkml:trace>
  <inkml:trace contextRef="#ctx0" brushRef="#br0" timeOffset="9231.99">7338 12171 0,'0'-35'0,"0"-1"31,0 1-15,35 0-1,-35-1 1,35 36 0,-35-35-16,36 0 15,34-36 1,1 1-1,-1 35 1,1 35 0,35 35-1,0 0 1,-71-35-16,71 71 16,-71-71-16,141 105 15,-70-69 1,-71-36-1,106 0 1,-105 0-16,34-36 16,36-34-1,-35 35 1,-1-1 0,-34 1-1,34 35 1,-35 35-1,107 1 1,-1 34 0,-36 1-1,72-36 1,-71-70 0,-1-1-1,1-69 1,-35 69 15,-36 1-15,0 0-1,36 70 1,-36-35-16,36 35 16,-36-35-16,36 71 15,105 35 1,-35-36-1,36-34 1,-36-72 0,35-34-1,-70-36 17,0 35-32,0 36 15,35 70 1,-35 1 15,70 69-15,36 1-1,-71-70 1,106-36 0,-71-71-1,0-35 1,-140 106-16,34-35 15,-70 0-15,71 35 16,-1 0 0,71 35-1,1 106 1,34-35 0,0-36-1,107-34 1,-36-107 15,-36-70-15,-70 70-1,-105 36-15,34 0 16,-35 0-16,1 35 16,69 70-1,37 36 1,34 0-1,71-36 1,0-70 0,35 0-1,-106-35 1,-105 0 0,35 0-16,-71 35 0,0-36 15,1 36-15,-1-35 0,212 35 16,-106 35 15,141 1-31</inkml:trace>
  <inkml:trace contextRef="#ctx0" brushRef="#br0" timeOffset="18049.99">16122 14640 0,'0'36'31,"35"-36"1,-35-36-1,35 36-31,1 0 16,-1 0-16,0 0 15,106 0 1,71 0-1,0 0 1,141 0 0,105 0-1,-211 0 1,106 0 0,70 0-1,-176 0 1,141 0-1,0 36 17,-106-36-17,71 35 1,-70-35 0,-1 0-1,35 0 1,1-35-1,-1 35 1,-70 0 0,0 0-1,-106 0 1,141 35 0,-140-35-1,-1 0 1,0-35-1,0 35 17,-106 0-32,36 0 15,-36 0-15,71 0 16,0 0 0,-1 0-1,-69 0-15,34 0 16,-34 0-16,-1 0 15,35 35 1,1-35 0,0 0-1,-1 0 1,1 0 0,-1 35-1,1-35 16,70 0-31,-35 0 32,0 0-17,-36 0 1,36 0 0,0 0-16</inkml:trace>
  <inkml:trace contextRef="#ctx0" brushRef="#br0" timeOffset="21664">18415 16404 0,'0'0'0,"0"-35"16,-35 35 0,-1 0-1,1-35 1,-35-1 0,34 36-1,72-35 48,-1 35-32,0 0-15,0 0-16,1 0 15,140 0 1,106 35-1,1-35 1,34 0 0,106 0-1,-105 36 1,-212-36-16,247 0 16,-283 0-16,212 0 15,36-36 16,-248 36-31,354 0 0,-318 0 16,140 0 0,142 36-1,-105-36 1,34 35 0,-105-35-1,176 0 1,-176 0-1,-1-35 1,-70 35 0,-35 0-1,-35 35 1,70 0 0</inkml:trace>
  <inkml:trace contextRef="#ctx0" brushRef="#br0" timeOffset="23480">5398 17357 0,'0'-36'0,"35"36"47,0 0-16,0 0-15,1-35-1,69 35-15,107-35 32,-36 35-17,71 35 1,-141-35-16,177 0 16,-213 0-16,248 35 15,-36 1 1,71-1-1,-71-35 1,71 0 0,-107 0-1,37-35 1,-72 35 0,72-36-1,-72 1 1,-175 35-16,175 0 15,-176 0 1,71-35-16,106 35 31,-71-35-15,0 35 0,0 0-1,0 35 1,36-35-1,34 0 1,-69 0 0,-107 0-16,106 0 15,-106 0-15,36 0 16,-1 0 0,-34 0-1,-36 35 32</inkml:trace>
  <inkml:trace contextRef="#ctx0" brushRef="#br0" timeOffset="27501">8996 18662 0,'35'0'109,"0"0"-78,1 0-15,-1 35-16,0-35 16,1 0-16,105 35 15,0 1 1,141-36 0,35 0-1,-281 0-15,211 0 16,-212 0-1,141 0-15,-35 0 16,-35 0 15,-35 0-15,-106 0 109,35 35-109,0-70 62,-36 35-63</inkml:trace>
  <inkml:trace contextRef="#ctx0" brushRef="#br0" timeOffset="28696">17674 17639 0,'0'0'15,"0"-35"32,-35 35-47,35-36 16,-35 1 0,-71-71-1,-35 71 1,105 0-16,-105-1 15,71 36-15,-177 0 16,106 36 0,-106 34-1,106 1 1,-36 140 0,71-69-1,71 34 1,0 0-1,105 1 1,107-1 0,34-35 15,107-35-15,-247-106-16,352 35 15,-317-35-15,282-35 16,-141-36-1,-141-34 1,-142-36 0,-140-106-1,35 35 1,-36 71 0,142 141-16,-71-71 15,71 36-15,0 35 16</inkml:trace>
  <inkml:trace contextRef="#ctx0" brushRef="#br0" timeOffset="42177">10336 17639 0,'36'-35'47,"-36"-1"0,-36 36-47,36-35 15,-35 35-15,35-35 16,-35-1-1,-71-34 1,0-36 0,0 36-1,71 70-15,-106-36 16,106 1-16,-71 35 16,0 35-1,35 1 1,-34 34-1,-1 36 1,0 0 0,35 35-1,1-35 17,35 0-17,35-36 1,-71 71-1,36-35 1,-1 0 0,36-36-1,0-34-15,0 34 16,0-34-16,0 34 16,36 1-1,34 34 1,-34-34-1,34 0 1,1-1 0,70 1 15,35 35-15,1-71-1,-1 0 1,0-35-1,-35 0 1,71-70 0,-71 34-1,-105 1-15,105-36 16,-106 36-16,35 0 16,36-71-1,-35 0 1,-36-35-1,-35-35 1,0-1 0,-35-34-1,0 70 17,-36-1-17,-35-34 1,36 70-1,34 71-15,-34-36 16,35 36-16,-71 0 16,-71 0-1,36-1 1,-35 1 0,35 70-1,35-35 1,-35 71-1,0 35 1,35-1 15,71-69-31,-36 105 16,36-106-16,-1 0 0,1 36 16,35-36-16,-35 1 0,0 69 15,-1 37 1,1 34-1,35-35 1,35-35 0,1 35-1,-1-35 1,35 35 0,36-71-1,35 36 1,71 0-1,-36-35 1,-140-71-16,175 35 16,-175-35-1,105-35-15,106-1 32,-36-34-17,-34-71 1,-71 35-1,-36-35 1,-35-36 0,-35 1-1,-35 35 1,-35 35 0,-1 36-16</inkml:trace>
  <inkml:trace contextRef="#ctx0" brushRef="#br0" timeOffset="54999">20567 21414 0,'-35'0'0,"70"0"63,0 0-32,1 0-16,-1 0-15,0 0 0,71 0 16,282 0 0,-35 0-1,70 0 1,-317 0-16,317 0 16,-317-36-16,0 36 15,211 0 1,177 0-1,-176 0 1,-1 0 0,-281 0-16,69 0 15,-69 0-15,-72 0 63</inkml:trace>
  <inkml:trace contextRef="#ctx0" brushRef="#br0" timeOffset="73923.01">10407 22966 0,'0'-35'0,"0"-1"63,0 72-17,35-1-46,-35 0 0,0 0 16,0 107 0,0-37-1,0-34 1,0-36 0,36 36-1,-36-1 1,0 1 15,0-1 0,0 1-15,35 35-16,-35 211 16,35-211-1,-35-35 1,0-36 15,0 0 0,0 1-15,0-1 15,35-35-15,-35 35-1,0 0 1,0 1 0,36-1-1,-36 0 1,35 0 15,0-35-15,0 0-1,36 36 1,-36-72 0,36 36-1,35 0 1,-71 0-16,35-35 16,-34 35-16,70 0 15,-1 0 1,1 0-1,35 0 1,-70 0 0,0 0-1,-1 0 1,1 0 0,-1 0-1,1 0 16,-36 0-15,0 0 15,-35-35 1,0 0-1,0-1-16,0 1-15,0 0 16,0-71 0,0-35-1,0 35 1,-35-35 15,35 0-31,0 35 16,-35 0 15,-1 36-15,36 34-16,0 1 15,-35 0-15,35-1 16,-35-34 0,35-1-1,-71-34 1,71 69-1,0 1-15,-35-36 16,35 36 0,-35 35-16,35-70 15,-35 34 1,-1 1 0,1 35-1,0 0 1,-71 35 15,-71 1-15,-70 34-1,71-35 1,141-35-16,-142 0 16,142 0-16,-35 0 0</inkml:trace>
  <inkml:trace contextRef="#ctx0" brushRef="#br0" timeOffset="81623">19473 21555 0,'-35'0'47,"35"-36"-32,-35 36 32,35-35-31,-35 35-16,-1 0 15,1-35 1,-36 0 0,1-1-1,35 36-15,-36 0 16,36 0-16,-1 0 31,-69 36-15,34-1-16,-35 35 15,0 36 17,36 0-17,-1 0 1,36 0 0,0 0-1,35 35 1,0-35-1,35-1 1,0-34 0,1 35-1,-1-71-15,0 36 16,-35-36-16,71 35 16,-36-34-1,35 34 1,-34-34 15,105 34-15,-106-70-16,36 35 15,-36-35-15,71 36 16,35-36 0,0-36-1,-35 1 1,35-35-1,-70-36 1,-36 0 0,0-71-1,-35 36 1,0 0 0,-70 0-1,-1-106 1,-35 106 15,71 35-15,-36 36-16</inkml:trace>
  <inkml:trace contextRef="#ctx0" brushRef="#br0" timeOffset="82706.01">23460 21625 0,'0'0'0,"0"-35"0,-36 35 16,36-35-1,-35-36 1,-35-35 0,-1 71-1,-35-36 1,36 71 0,34 0-16,-69 36 15,69-36 1,-34 35-16,-36 36 31,-35 70-15,105-106-16,-34 106 15,70-106-15,-35 71 16,-1-70-16,36 105 16,0-106-16,36 106 15,-1 0 1,0 0-1,0-70-15,36 35 16,-71-71-16,71 71 16,34 0-1,37-36 1,34-35 0,36-35-1,-36-35 1,-35-71-1,0-70 17,-106-1-17,-35 1 1,-70-71 0,-106-106-1,70 177 1,106 141-16,-141-142 15</inkml:trace>
  <inkml:trace contextRef="#ctx0" brushRef="#br0" timeOffset="83689">28928 21837 0,'0'-35'15,"0"-1"1,0 1 0,-36 35-16,36-35 0,-35-36 15,-35 1 1,-36-36 15,0 106-15,35 0-1,-105 70 1,35 72 0,0-1-1,70 35 1,1 36-1,70-177-15,35 141 16,-35-105-16,71 35 16,-71-36-16,141 71 15,-106-105-15,141 70 16,36-36 0,-36-70-1,71-35 1,-106-71-1,1-70 1,-107-107 15,-106 1-15,-35 0 0,-105 35-1,-1 71-15</inkml:trace>
  <inkml:trace contextRef="#ctx0" brushRef="#br0" timeOffset="100953.01">8326 22260 0,'0'-35'16,"0"0"15,-36 35-16,36 35 17,0 0-17,0 1 1,0 69 0,0 213-1,36 70 1,-36-71-1,70 1 1,-35-1 0,1-140-1,-36 70 1,0-212-16,35 106 16,-35-106-16,0 1 0,0 34 15,0 36 1,0-71-1,35 36 17,-35-36-32,35 0 31,1 1-15,-1-36-1,71 70 1,35-70-1,71 36 1,105-36 0,-211 0-16,211 0 15,-246 0-15,282 35 16,35-35 0,141 0-1,0 0 1,36 0-1,-36 0 1,-106 0 0,-317 0-16,247 35 31,-247-35-31,141 0 16,317 35-1,-211-35 1,70 0-1,0 36 1,-105-36 0,70 0-1,35-36 1,-35 36 0,36-35-1,-142 35 1,-247 0-16,177 0 15,-142 0 1,-34-35-16,246 35 0,-212 0 16,177 0-16,71 0 31,-106 0-15,35 35-1,-71-35 1,71 0-1,0 0 1,-177 0 0,36-35-1,-70 0 1,-36-36 0,35-70-1,-35 70-15,0-70 16,0 71-16,0-107 15,35-70 1,-35 0 0,0 0 15,0 1-15,0 34-1,-35 71 1,0-36-1,-1 72 1,36 34 0,-35 0-1,0 36 1,-1 0 0,36-36-1,-35 36 1,0 35 15,35-35-31,-35 35 16,-36 0 15,-35 0-15,-106 35-1,71 0 1,-176 1-1,246-36-15,-281 35 16,281-35-16,-35 35 0,-176-35 16,-212 0-1,71 0 1,282 0-16,-177-35 16,212 35-16,-352-35 15,-1-1 1,353 36-16,-282-35 15,282 35-15,-176-35 16,176 35-16,-247-36 16,248 36-16,-248 0 31,-35-35-15,-36 35-1,36 0 1,71 0-1,-71 35 1,70-35 0,-34 0-1,34 0 1,-35-35 0,71 35-1,-35 0 1,105 0-1,-70 0 1,35 0 0,70 35 15,-70-35-15,71 36-1,35-36 1,-71 70-16</inkml:trace>
  <inkml:trace contextRef="#ctx0" brushRef="#br0" timeOffset="103054.01">3069 6279 0,'0'0'15,"-35"0"1,35 36 0,-106-36-1,36 70 1,-36 36-1,106-71-15,-106 142 16,71-107-16,-107 177 16,37 35-1,-142 248 1,141-248 0,-35 0-1,141-176-15,-141 353 16,105-389-16,-34 142 15,-71 352 1,35-105 0,0 141 15,71-212-15,-1-318-16,-69 389 15,69-353-15,1 176 16,-71 282-1,36-105 1,-1 70 0,36-70-1,0-36 1,35-317-16,0 141 16,0-177-16,0 248 15,0 246 1,0-70-1,35-176 1,0 34 0,-35-246-16,35 106 31,-35-106-31,0 35 0,36 106 16,-1-177-16,35 283 15,-34-35 1,34-1-1,1 36 1,35 0 0,-71-283-16,0 71 15,-35-70-15,106 246 16,35 1 0,0 35-1,0-1 1,-35-69-1,71 34 1,-36-70 0,35 71 15,-35-142-15,-141-105-16,141 176 15,-105-177-15,34 1 16,71 176-1,-105-177-15,69 36 16,-69-71-16,70 71 16,-1 35-1,-34-70 1,-1-1 0,72 1-16</inkml:trace>
  <inkml:trace contextRef="#ctx0" brushRef="#br0" timeOffset="103653.01">3034 22578 0,'0'0'0,"35"0"63,-35 35-48,35 0-15,1 1 16,34 69 0,-34-34-16,69 105 15,-105-105-15,36-36 0,-36 1 0,35-1 16,35 176-1,-34-140 1,-36-36 0,35 36-1,0 35 1,-35-36 0,36-70-1,-72 35 1,1-35-1,-247 71 1,-36 0 0,142-36 15,-177 71-31</inkml:trace>
</inkml:ink>
</file>

<file path=ppt/ink/ink1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3T20:25:16.097"/>
    </inkml:context>
    <inkml:brush xml:id="br0">
      <inkml:brushProperty name="width" value="0.05292" units="cm"/>
      <inkml:brushProperty name="height" value="0.05292" units="cm"/>
      <inkml:brushProperty name="color" value="#002060"/>
    </inkml:brush>
  </inkml:definitions>
  <inkml:trace contextRef="#ctx0" brushRef="#br0">10760 4163 0,'0'0'0,"0"35"94,0 0-79,0 1-15,0 175 16,0 36 0,35 106-1,-35-35 1,35-36-1,1 70 1,-36-140 0,35 70-1,-35-140 1,35 34 0,-35-35 15,35 0-16,-35-35 1,36-36 0,-1-34-1,35 34 1,1-70 0,35 36-1,35-36 1,35 35-1,71-70 1,36 35 0,-213 0-16,106 0 15,-105 0 1,0 0-16,70-36 16,-71 36-16,213 0 0,34 0 31,106-35-16,1 35 1,-354 0-16,318 0 16,-282 0-16,141 0 15,141 0 1,-70 0 0,-248 0-16,212 0 15,-211 0-15,176 0 16,-71 0-1,177 0 1,-141 0 0,70 0-1,-70 0 1,35-35 0,-36 35 15,-34 0-16,34 0 1,-140 0-16,105 35 16,-105-35-16,140 0 15,1 0 1,-35 0 0,69 35-1,-104-70 1,34 35-1,36 0 1,-1-35 0,-34-1-1,-71 36 1,35-35 0,-36 0 15,1 0-16,-35-36 1,-1 36 0,-70 0-1,36 35-15,-36-36 16,35-34-16,-35-36 16,35-70-1,-35-1 1,-35-105-1,35 70 1,-35-70 0,-1-35-1,1-1 1,0 71 0,0 71 15,-1-1-16,1 36 1,0 71 0,-1-1-1,1 36 1,0 35 0,-36 0-1,-34 0 1,-107 0-1,-35 0 1,0 0 0,176 0-16,-211 0 31,212 0-31,-142 0 0,-211 35 16,-142-35 15,283 0-16,-283 0 1,107-35 0,-36 35-1,-212-35 1,177 35 0,-141 0-1,141 0 1,388 0-16,-212 35 15,-176-35-15</inkml:trace>
  <inkml:trace contextRef="#ctx0" brushRef="#br0" timeOffset="6262">14111 10336 0,'-35'0'46,"70"0"1,0 0-31,1 0-16,-1 0 0,71 0 16,176 0-1,0-35 1,71 35-1,176-35 1,-70 0 0,176 35-1,-494 0-15,388 0 16,-388 0-16,353 0 16,0 0-1,-71 0 16,-35 0-15,0 0 0,-282 0-16,141 0 15,-212 0-15,177 35 16,-106-70 0,35 35-1,-106 0 1,1 35-1</inkml:trace>
  <inkml:trace contextRef="#ctx0" brushRef="#br0" timeOffset="8045">9384 11571 0,'-35'0'0,"35"-35"0,0 0 47,35 35-16,0 0-15,-35 35-16,106-35 15,70 0 1,107 0 15,-178 0-31,284-35 16,-284 35-16,354 0 15,70-36 1,71 36 0,-459 0-16,176-35 15,-175 35-15,210 0 16,-105 0-1,-70 0 1,-142 0 0,-35 35 15</inkml:trace>
  <inkml:trace contextRef="#ctx0" brushRef="#br0" timeOffset="17611">2752 14217 0,'0'-35'0,"0"-1"31,0 1-15,0 0-1,0 0 1,-36 35 0,36 35-1,0 0 16,0 0-15,36 71 0,-36 71-1,0-36 1,35-106-16,-35 177 16,0-177-1,35 35-15,-35 36 16,0 35 15,0-70-15,0 0-1,36-36 1,-36 0 0,0 0 15,35 1 0,0-1-15,0-35-1,1 0 1,-1 35-16,35-35 16,-34 0-16,105 0 15,-35 0 1,70-35 15,0 35-15,-105 0-1,105-35 1,-70 35 0,0 0-1,-71 0-15,106 35 16,-105-35-16,70 0 15,35 0 1,-106 0-16,177 0 16,-177 0-16,106 0 15,0-35 1,-106 35-16,107 0 16,-107 0-16,35-36 15,71 36 1,1 177-1</inkml:trace>
  <inkml:trace contextRef="#ctx0" brushRef="#br0" timeOffset="21544.01">5539 15593 0,'0'35'31,"35"-35"-15,0 0 15,0 35-15,1-35-16,-1 0 15,36 36 1,70-36 0,35 0-1,0 0 1,-140 0-16,105 0 16,-106 0-16,106-36 15,-35 36 16,-71 0-31,106 0 16,-105 0-16,70 0 16,35 0-1,-36 0 1,1 36 0,0-36-1,-71 0 1,1 0-16,105 0 15,-106 0-15,106 0 16,0 0 0,0-36-1,-35 36 1,71 0 0,-1-35-1,-70 35 1,-71 0-16,71 0 31,-71 0-31,1 0 0,-1-35 16,35 35-1,72 0 1,-1 0 0,0 0-1,35-35 1,-35 35-1,-35 0 1,70 0 0,-140 0-16,70 0 15,-71 0-15,0 0 0,36 0 16,-36 0-16,71 0 16,-71-36-16,106 36 15,0 0 16,71 0-31,-36 0 32,1-35-17,34 35 1,-69 0 0,-37 0-1,142 0 1,-70 35-1,-1-35 1,-141 0-16,142 0 16,-107 0-16,107 0 15,-36-35 1,106 35 0,-71 0-1,0 35 1,1-35 15,-36 0-15,-106 0-16,36-35 0,-1 35 15,-34 0-15,-1 0 0,141 0 16,-140 0-16,140 0 16,36 0-1,35 35 1,-106-35-1,35 36 1,142-36 0,-213 35-1,142 0 1,-211-35-16,105 0 16,-106 0-16,71 0 15,0 0 1,35 35-1,-71-35 17,1-35-17,-36 35 1,-35-35 0,0 0-1,0-71 1,-35 0-1,35 0 1,0 71-16,0-71 16,0 71-16,0-71 15,0 0 1,0 71-16,-35-71 16,35 71-16,-36-71 15,36-35 1,0 0 15,-35 35-15,0-35-1,0 35 1,-1 35 0,1 36-1,0 0 1,-1 35-1,1 0 1,0 0 0,-36 35-1,-35-35 1,-70 35 0,0 0-1,-71-35 1,-212 0-1,142 0 17,-107-35-17,36 0 1,-35 0 0,141 35-1,-247-36 1,-71 1-1,212 35 1,70-35 0,-105-1-1,70 1 1,71 35 0,-106 0-1,317 0-15,-246-35 16,246 35-1,-211 0 1,35-35 0,71 35-1,-177-36 1,106 36 0,176 0-16,-175 0 15,175 0-15,-176 0 16,0 0-1,-70 0 1,34 36 0,-69-36-1,69 0 1,1 35 0,0-35-1,141 35 16,-141-35-31,105 0 32,107 0-32,-72 0 15,107 0-15,-106 0 16,0 0 0,35 0-1,36 0 1,-36 0-1,35 0 1,36-35 0,0 35-1,-1 0 1,1 0 0,35 35 46,0 0-46,0 1-1,0-1-15,0 0 16,0 71 0,0 71-1,-35-107 1,35 36-1,0-35 1,-35-1 0,35-35-1</inkml:trace>
  <inkml:trace contextRef="#ctx0" brushRef="#br0" timeOffset="23796">20391 15028 0,'0'0'0,"0"-35"31,35 35-15,-35-35-1,35 35-15,36-71 16,70 36-1,-106 35 1,106 0 0,-70 0-16,-36 0 0,36 70 15,34 72 1,-105 34 0,-70 106-1,-36-70 1,35-142-1,36-34 1,35-72-16,-35 1 16,0 0-16,-1-71 15,36-35 1,36 0 0,34 70-1,1 1 1,-1 34-1,1 107 17,-36 35-17,-35 0 1,35 35 0,1 0-1,-1-106-15,0 36 16,0-71-16,-35 35 0,71-35 15,70-35 1,-35-36 0,-71-35-1,1-70-15</inkml:trace>
  <inkml:trace contextRef="#ctx0" brushRef="#br0" timeOffset="24493">22013 15699 0,'0'0'0,"-35"0"31,70 0 78,-35-36-109,36 36 16,-1 0 0,0 0-16,0 0 15,1 36 1,-36 34 0,0 71-1,-71-35 1,36-71-16,-71 36 15,-35 35-15</inkml:trace>
  <inkml:trace contextRef="#ctx0" brushRef="#br0" timeOffset="25043">22542 14676 0,'-35'0'0,"0"35"31,35 0-15,-35 0-16,35 1 15,0 140 1,0 0-1,0 36 1,35-106 0,-35 0-1,0-71 1,0-70 0,0-71-1,35-35 1,0 0-1,36 70 1,0 36 15,34 105-15,1 1 0,-35 70-1,-71-106-15,0 107 16,0-107-16,-35 71 15,-36-1 1,-70-34 0,106-71-16,-71-35 15,-71-71-15</inkml:trace>
  <inkml:trace contextRef="#ctx0" brushRef="#br0" timeOffset="25309">23354 15699 0,'0'35'31,"0"0"-15,0 0-16,-35 36 15,35 35 1,-106 105 0</inkml:trace>
  <inkml:trace contextRef="#ctx0" brushRef="#br0" timeOffset="25810">24095 15028 0,'-36'0'15,"36"36"17,-35-36-17,35 35 1,35-35 0,1-35-1,-1-1 16,-35 1-31,0-36 32,-71 36-17,-34 70 1,-1 36 0,-35 35-1,141-71-15,-106 106 16,106-105-16,0 140 15,106 0 1,141-35 0,0-70-1,-71-106 1,-105 35-16,175-212 16</inkml:trace>
  <inkml:trace contextRef="#ctx0" brushRef="#br0" timeOffset="35409">20038 14005 0,'0'0'0,"0"36"16,0-1 15,0 0-31,0 0 16,0 107 0,35 104-1,0-34 1,-35 70-1,0-105 1,0 140 0,0-35-1,0-246-15,0 140 16,0-141-16,0 71 16,36 71-1,-36-72 1,35-34-1,-35 35 1,70-36 0,1-34 15,35 34-15,70-70-1,71 36 1,35-36-1,-211 0-15,246-36 16,-211 36-16,177 0 16,175 0-1,-105 0 1,70 0 0,-105 0-1,-1-35 1,-246 35-16,176 0 15,-177 0 1,107 0-16,-1-35 16,36-1 15,-71 36-15,-35-35-1,-36 0 1,-35 0-1,1-1 1,-1-70 0,-35 1-1,35-107 1,-35 0 0,0-105-1,0 70 1,0 35-1,-35-70 1,0 35 0,35 35 15,-36 36-15,36 141-16,-35-106 15,0 141-15,0-106 16,-1 70-1,1 1 1,-71 0 0,0 0-1,-35 35 1,-141 0 0,-35 0-1,-142-36 1,0 1-1,-140 0 1,105-1 0,-459 1-1</inkml:trace>
  <inkml:trace contextRef="#ctx0" brushRef="#br0" timeOffset="47858">7902 18415 0,'-35'0'16,"70"0"15,1 0-15,-1 0-1,0 0-15,36 0 16,140 0 0,36 35-1,71-35 1,-1 36 0,283-36-1,-177 0 1,177 0-1,-106 0 1,106 0 0,-1 0-1,-105 0 1,-70 35 15,-1-35-15,-353 35-16,213-35 15,-213 0-15,107 35 16,70-35 0,-142 36-1,1-36 1,-35 35 0</inkml:trace>
  <inkml:trace contextRef="#ctx0" brushRef="#br0" timeOffset="64055.01">2999 12912 0,'-36'0'0,"72"0"47,-72 0 15,1 0-15,0 0-31,0-36-16,-107 36 15,72-35-15,-142 35 16,142 0-16,-1 0 16,-105 35-1,105 1 1,1-1 0,-1 36 15,36-1-16,-36 36 1,71-71 15,0 0 1,0 71-1,0 35-31,0-35 0,0 247 15,35-282-15,-35 70 16,36 0 0,-36-106-16,0 106 15,35-106-15,-35 107 16,35-37 15,-35-69-31,0 105 16,0-106-16,36 36 15,-36 70 1,0-35 0,35-36-1,-35 36 1,0 35 0,0-106-16,0 71 15,0-71-15,0 1 0,35 34 16,-35 36-1,0 0 1,0 0 0,0-36-1,35 1 1,-35-1 0,0-34 15,36-1-16,-36 0 1,35 1 0,-35-1-1,35 0 1,0 0 0,1 1-1,-1-1 1,0 0-1,1 1 1,34-36 0,-35 35-1,1-35 1,-1 0 15,0 0-31,1 0 16,-1 0-16,0 0 15,0 35 1,36-35 0,-36 0-1,1-35 1,-1 35 0,0 0-1,0 0 1,1 0-1,-1 0 1,-35 35 93,35-35-62</inkml:trace>
  <inkml:trace contextRef="#ctx0" brushRef="#br0" timeOffset="65371">882 12982 0,'0'-35'0,"-35"35"16,35-35-1,0 70 16,0 0 1,35 1-32,-35 34 15,0-35-15,0 142 16,0-142-16,35 0 0,-35 36 16,0-36-16,0 71 15,0-71-15,0 36 16,0-36-1,35 0-15</inkml:trace>
  <inkml:trace contextRef="#ctx0" brushRef="#br0" timeOffset="66037">847 14640 0,'0'0'0,"-36"0"0,36-35 0,0 0 31,-35 35-31,35-36 16,0 1-1,35 35 1,36-70 0,70 70-1,-35 70 1,-36 36-1,-70-71-15,0 142 16,-35-142-16,0 141 16,-36-105-1,36-1 1,0-70 0,70 0 15,0 0-16,36 0 1,-1 0-16,-34 0 16,-1-35-16,0 35 0,1 0 15,69 0 1</inkml:trace>
  <inkml:trace contextRef="#ctx0" brushRef="#br0" timeOffset="66671.01">1199 15981 0,'0'0'0,"0"-35"0,0-1 16,0 1-1,36-36 1,70-34-1,35 34 1,-35 71 0,-36 71-1,-70-1-15,-35 71 16,35-105-16,-71 105 16,36-71-1,70-70 16,1-35-15,34 0 0,71 35-1,36 35 1,-72 35 0,1 36-1,-141 71 1,-36-71-1,-34-36 1,-142-35 0,0-70-1,35-35 1</inkml:trace>
  <inkml:trace contextRef="#ctx0" brushRef="#br0" timeOffset="69330">26599 22931 0,'0'-36'15,"0"72"-15,0-1 47,36-35 16,-1 0-48,0 0 1,1 0-16,-1 35 0,0-35 16,177 0-1,-1 35 1,107-35 0,-1-35-1,-105 35 1,-141 0-16,105 0 15,-141 0-15,71 0 16,-35 0 0,-1 0-1,-34 0 1,-36 35 15</inkml:trace>
  <inkml:trace contextRef="#ctx0" brushRef="#br0" timeOffset="73089">19756 22684 0,'0'0'0,"0"-36"0,0 1 32,0 0-17,0 70 32,0 0-31,0 1-16,-36 69 15,36 142 1,-35-176-16,35 105 16,0-140-16,0 175 15,0 1 1,0-177-16,0 36 15,0-36-15,0 71 16,0-71 0,35 0-1,-35 1 1,0-1 15,36-35-31,-36 35 16,0 1 15,35-36-15,0 35-1,106 0 1,0 0 0,71 1-1,-36-36 1,-140 0-16,175 0 15,-175 0-15,140 0 16,-35 0 0,0-36-1,36 36 1,-1 0 0,-35 0-1,-35 0 1,-71 0-1,142 0 1,-142 0-16,71 0 16,0 0-1,35 0 1,0-35 0,-71 35-1,36-35 1,-35 35-1,-71-35 1,35-36 0,36-35-1,-71-35 1,0 0 15,0 106-31,0-106 16,0 105-16,0 1 0,-36-71 0,1-70 31,0-1-15,35 107-1,-36-1 1,1 36 0,-35 0-1,34 35 1,1 0-16,0 0 15,-1 0 1,1 0-16,-35 0 31,-71-36-31,-71 1 16,-70 0 0,-1-36-1,-105 36 1,106-36 15,106 36-15,-353 0-1,352 0 1,1-1 0,105 36-1,36 36 1</inkml:trace>
  <inkml:trace contextRef="#ctx0" brushRef="#br0" timeOffset="74120.01">22931 24095 0,'0'35'47,"35"-35"-31,-35 35-16,35 1 0,0-1 15,142 177 1,105-36 0,0-70-1,106 0 1,106-36 15,-176-70-15,-248 0-16,283-35 15,-282 35-15,140-35 16,-70-1 0,-176 1-1,0 35 1,0-35-16,-1 35 15,1-36-15</inkml:trace>
  <inkml:trace contextRef="#ctx0" brushRef="#br0" timeOffset="75353">26176 24095 0,'0'0'0,"-35"0"0,35-36 15,35 36 32,0 0-31,1 0 0,69 0-1,37-35 1,-1-71-1,-35 0 1,-106 36 0,-142-36-1,-34 36 1,0 105 0,-36 71-1,106 35 1,106 35 15,35-35-15,142 0-1,105-35 1,-211-106-16,211-35 16,-212 35-16,107-35 15,70-71 1,-141 0-1,-106 71-15,35-36 16,-35 36-16,-71-36 16,71 36-16,-70 0 15,34-1 1,-69 36-16,-1 71 16,71 0-1,70-1 1,106 1 15,-71-36-15,1-35-16,35-35 15,-71 35-15,36-36 16,-36-34 0,-35 35-1,0 70 32,0 0-47,35 71 16,0 35-1,-35-106-15,71 142 16,-71-142-16,71 141 31,-71-70-31,35-35 16,-35-1 15,-35-34-15,-36-36-1,-70-36 1,35 1 0,-70-106-1,70 0 1,141-35-16</inkml:trace>
  <inkml:trace contextRef="#ctx0" brushRef="#br0" timeOffset="75753.01">28469 24130 0,'0'0'0,"0"-35"0,-35 35 15,0 0 1,-1-36 0,1 72-1,0-36 1,0 35-1,35 36 1,35-36 0,0-35-1,0 0-15,36-35 16,-71-1 0,35 1-1,-35 0-15,-70-36 16,-1 71 15,1 35-31</inkml:trace>
  <inkml:trace contextRef="#ctx0" brushRef="#br0" timeOffset="76619">25788 25823 0,'0'0'0,"35"36"0,-35-72 16,0 1-1,0 0-15,36 0 16,-1-71 0,35 0-1,36 0 1,0 35 15,-71 71-31,1 0 0,140 106 16,-141-70-1,71 105 1,0-35 0,-106-71-16,106 35 15,-71-70-15,71 0 16,-71 0-16,106-70 16,-105 35-16,69-36 15,1-35 1,-35 0-1,-36 106 1,0 36 0,1 34-1,-1-70-15,71 141 16,-71-105-16,71-1 16,70-35-1,1-71 1,-36-70 15,-35 35-15,-1-35-1,-69 141 1,-1 35 0,71 71-1,35-35 1,-35-36-1,317-70-15</inkml:trace>
  <inkml:trace contextRef="#ctx0" brushRef="#br0" timeOffset="77090.01">29633 23566 0,'0'0'0,"-35"0"15,35-36-15,-35 36 0,35 36 47,35 34-31,71 36-1,-71-71-15,106 177 16,-105-177-16,69 106 16,-69-70-16,69 70 15,1 0-15,-70-106 16,69 71-16,-34 0 16,-36-106-16,1 35 15,-1-35 1,0-35-16,36-71 31,-1-70-15,1-71-1,-36 0 1,-35-71 0,0 36-1,-35 71 1</inkml:trace>
  <inkml:trace contextRef="#ctx0" brushRef="#br0" timeOffset="78105">31609 24342 0,'0'0'0,"0"-36"16,-35 36-16,35-35 16,-36 0-1,-70-36 1,36 36-1,-36 35 1,71 0 0,-36 106-1,36 106 1,70-36 0,36-106-1,35-70 1,-1-70 15,-69 35-31,34-106 16,-34 105-16,-1-70 15,-35 36 1,-35 70 0,35 70-1,-36 72 1,36-37-1,106 107 1,35-177 0,36-70-1,105-106 1,-176 35 0,0-176-1,-106 105 1,-36 142-16,-34-177 31,34 177-31,1-35 0,-35-36 16,-71-35-1,105 105 1,1 72 0,35 140-1,0 71 1,0 0-1,71 0 1,-1-71 0,36-105-1,106-36 1,-36-105 0,-35-36-1,-35 0 1,-71-35 15,-70 106-15,35 70-1,-35 0 1,35 106 0,0 0-1,35 36 1,0-142-1,71-35-15</inkml:trace>
  <inkml:trace contextRef="#ctx0" brushRef="#br0" timeOffset="78254.01">32949 23883 0,'0'0'0,"0"-35"0,-35 35 16,35-36-16,71 72 47</inkml:trace>
  <inkml:trace contextRef="#ctx0" brushRef="#br0" timeOffset="78870">34008 24377 0,'0'0'0,"-36"-35"0,36-1 15,0-34 1,-105-1 15,69 1-15,-105-36-1,35 35 1,1 71 0,-36 106-1,35-35 1,70 105-1,36-141-15,36 107 16,-1-107-16,0 0 0,106 71 16,106-71-1,35-141 1,1-105 15,-213 105-31,-70 35 0,0-317 16,0 282-1,-70-141 1,-71-35 0,35 141-1,70 106 1,36 105 0,0 177-1,36 106 1,-1 0-1,-35 247 1</inkml:trace>
</inkml:ink>
</file>

<file path=ppt/ink/ink1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3T20:34:31.620"/>
    </inkml:context>
    <inkml:brush xml:id="br0">
      <inkml:brushProperty name="width" value="0.05292" units="cm"/>
      <inkml:brushProperty name="height" value="0.05292" units="cm"/>
      <inkml:brushProperty name="color" value="#C00000"/>
    </inkml:brush>
  </inkml:definitions>
  <inkml:trace contextRef="#ctx0" brushRef="#br0">19932 14817 0,'0'-36'62,"0"1"-46,35 35-16,-35-35 16,35 35-1,71-35 1,71-1-1,34 36 1,-69 36 0,34 69-1,-35-69 1,-35-36 0,0 0 15,-1-36-16,-69 36-15,70-35 16,-71 0-16,0 35 16,0-35-16,71-1 15,-70 36-15,34 0 16,36 0 0,-35 36-1,34-1 1,36 0-1,-35-35 1,0 0 0,0-35-1,0 0 1,0-1 0,-1 36 15,-34 0-16,35 36 1,0-36 0,70 35-1,-35-35 1,36-35 0,-36-36-1,0 0 1,-35 36-1,-1 0 1,37 35 0,-72 35-1,36 36 1,35-1 0,-35-34 15,35-36-16,35-71 1,-35 36 0,1-36-1,-37 71 1,-34 0 0,70 71-1,-70-1 1,35 1-1,35-36 1,-71-70 0,71 0 15,-70-1-31,-1 1 0,-34 35 16,105-71-16,-35 71 31,-106-35-31,105 35 15,-69 0-15,-1 0 16,36 35 0</inkml:trace>
  <inkml:trace contextRef="#ctx0" brushRef="#br0" timeOffset="2600">13229 14781 0,'0'0'0,"0"-35"0,-35 35 16,0-35-1,-71 0 1,-71-71 0,1 70-1,-106 36 1,35 0 0,141 36-1,35-1-15,-211 36 16,247-36-16,-177 71 15,177-71-15,-106 71 16,106-71-16,-36 106 16,36 36-1,105 34 1,36-34 0,141 70 15,35-142-16,247-69 1,1-142 0,-36-106-1,-106-35 1,-353 212-16,35-177 16,-70 177-16,-105-141 15,-72 34 1,1 72-1,-1-1-15</inkml:trace>
  <inkml:trace contextRef="#ctx0" brushRef="#br0" timeOffset="3757">18344 15558 0,'0'0'0,"-35"0"0,70 0 47,1 0-31,-1 35-16,0-35 16,36 35-1,105 0 1,106-35-1,142 0 1,34-35 0,-70 35-1,36-35 1,-142 35 0,-247 0-1,106 35 1,-105-35-16,-1 0 15,-35 35 32</inkml:trace>
  <inkml:trace contextRef="#ctx0" brushRef="#br0" timeOffset="4699.01">25753 15699 0,'35'0'47,"0"0"-15,1 0-32,-1 0 0,71 0 15,211 0 1,36-36-1,35 36 1,141 0 0,-105 0-1,-319 0-15,248 0 16,-282 0 0,140 0-16,-105 36 31,-71-36-31</inkml:trace>
  <inkml:trace contextRef="#ctx0" brushRef="#br0" timeOffset="8748">18380 16722 0,'-36'0'63,"36"35"-32,36-35-31,-1 0 16,-35 35-1,35-35-15,71 36 16,70-36 0,-140 0-16,211 35 15,-177-70-15,142 35 16,176 0 0,-71 0-1,107 0 16,-71 0-15,-283 0-16,212 0 16,-211 0-16,211 0 15,-35 0 1,35 35 0,1-35-1,-37 35 1,-69-35-1,35 35 1,-36-35 0,0 0-1,-35 0 17,142 36-32,-36-36 15,0 35 16,-71-35-15,36 0 0,-1 0-1,-175 0-15,175 0 16,-140 0-16,70 0 16,-106 0-16,142 0 15,-107 0-15,71 0 16,-105 0-16,140 35 15,-141-35-15,142 0 16,34 0 0,1 0-1,70 0 1,-35 0 0,-35 0-1,-1-35 16,1 35-15,35 0 0,-71 0-1,71 0 1,-106 0 0,71-35-1,-106 35 1,35-36-1,-35 36 1,35 0 0,-35 0-1,0-35 1,35 35 0,-106 0-16,71 0 15,-71 0 1,0 0-1,107-35 1,-37 35 0,1 0-1,35-35 1,0-1 0,1 1-1,-72 35 1,36-35-1,0 35 1,-36 0 0,-34 0-1,-1-36 1,-35 72 31,0-72-32</inkml:trace>
  <inkml:trace contextRef="#ctx0" brushRef="#br0" timeOffset="12831">23072 13300 0,'0'-36'16,"-36"36"-16,36-35 16,-35 0-16,0 0 15,35-1 1,-106-69 0,-70-1-1,-71-35 1,0 35-1,-35 70 1,-1 1 0,36 0-1,71 70 1,-36 0 0,71 1 15,-70 34-16,69 1 1,1 35 0,35-36-1,36 36 1,35-106-16,-1 71 16,1-36-16,-36 71 15,36-71-15,0 36 16,35-36-16,-35 35 15,-1 36 1,72-35 0,-36 35-1,105 35 1,-34-35 0,35-1-1,-71-69-15,71 34 31,-71-34-31,1-1 0,34 0 16,107 71 0,-36 0-1,35-36 1,0 1 0,1-36-1,34 36 1,36-36-1,-176-35-15,141 0 16,-177 0-16,141 0 16,106 0-1,-70 0 1,0-35 0,0-36 15,-1 1-16,-70-36 1,36-141 0,-142 35-1,0-70 1,-105 0 0,-1 105-1,1 71-15,-36 1 16,70 69-16,-140-105 0</inkml:trace>
  <inkml:trace contextRef="#ctx0" brushRef="#br0" timeOffset="26782.99">27587 18062 0,'0'0'0,"35"0"78,1 0-63,-1 0-15,0 0 16,1 0-16,105 0 16,35 36-1,-141-36-15,142 0 16,-107 0-1,71 35-15,142-35 32,-213 0-17,36 0-15,70 35 16,-140-35-16,140 0 16,1 0-1,-1 0 1,-141 0-16,71 0 15,-35 0-15,-36 0 0,71 0 16,70 0 0,0 0-1,-34-35 1,34 35 0,0-35-1,-105 35 1,105 0-16,-105 0 15,70-36-15,-35 36 16,-36 0 15,-34-35-15</inkml:trace>
  <inkml:trace contextRef="#ctx0" brushRef="#br0" timeOffset="28398">8537 18838 0,'0'0'0,"0"-35"0,35 35 63,1 35-47,-1-35-1,0 0-15,71 0 16,71 0-1,-107 0-15,283 0 16,-247 0-16,35 0 16,212 0-1,-283 0-15,248 0 16,-248 0-16,212 0 16,1 0-1,69-35 1,-140 35-1,70 0 1,-70 35 15,70-35-15,0 0 0,1 0-1,34-35 1,-70 35-1,-71 0 1,-70 0 0,-70 0-1,69 0 1</inkml:trace>
  <inkml:trace contextRef="#ctx0" brushRef="#br0" timeOffset="49860">8043 21449 0,'36'0'0,"-72"0"0,107 0 0,-36 0 32,-35 35 14,-35 0-46,35 1 16,-35 105 0,35 0-1,0-35 17,0 0-17,0 70 1,0-70-1,35-36 1,-35-34-16,0 34 16,35-35-16,-35 1 15,0 34 1,0 1 0,0-36-1,35 0 1,-35 1 15,36-36-31,-1 0 31,0 0-31,71 35 32,-35-35-17,70 0 1,35 35-1,-105-35 1,140 0 0,-69 0-1,-107 0-15,141 36 16,-141-36-16,142 0 16,-36-36-1,35 36 1,-35 0-1,1 0 1,-107 0-16,106 0 16,-106-35-1,106 35-15,36 0 32,34 0-17,-34 0 1,-36 0-1,106 0 1,-71 0 0,1 0-1,140 0 1,-246 0 0,176 0-1,0 0 1,-36 0-1,-175 0-15,175 0 16,-176 0-16,107 35 16,69-35-1,1 0 17,0 0-17,-36 0 1,36 0-1,35 0 1,-71-35 0,36 35-1,-1 35 1,-70-35 0,36 0-1,105-35 1,-141 35-1,35 0 1,-140 0-16,70 0 16,-71 0-16,71 0 15,0-35 17,-1 35-17,1 0 1,0 0-1,-35 0 1,-1 35 0</inkml:trace>
  <inkml:trace contextRef="#ctx0" brushRef="#br0" timeOffset="62408">3704 21872 0,'0'0'0,"0"-35"31,0 0 0,0-1-31,-35 36 16,35-35-1,-35 35 1,-1-35 0,1 35-1,0 0 17,-36 0-32,-105 35 15,-71 142 1,176-72-1,36-69-15,0 34 16,35-35-16,-35 71 16,35 0-1,0-35 1,35 34 0,-35 37 15,0-107-31,35 71 15,-35-71-15,35 106 16,1 0 0,-36 0-1,35 0 1,-35-35 0,35 35-1,-35 0 1,35 1-1,-35-1 1,0-35 0,0 35-1,36-71 17,-1 71-17,0-35 1,36 0-1,-1-35 1,-34-36-16,105 35 16,-71-70-16,-34 36 0,105-1 15,141-35 1,177-141 0</inkml:trace>
</inkml:ink>
</file>

<file path=ppt/ink/ink1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3T20:35:49.659"/>
    </inkml:context>
    <inkml:brush xml:id="br0">
      <inkml:brushProperty name="width" value="0.05292" units="cm"/>
      <inkml:brushProperty name="height" value="0.05292" units="cm"/>
      <inkml:brushProperty name="color" value="#C00000"/>
    </inkml:brush>
  </inkml:definitions>
  <inkml:trace contextRef="#ctx0" brushRef="#br0">16863 2505 0,'0'-36'31,"-35"36"-31,70 0 31,-35-35-15,0 70 77,0 1-77,0-1-16,0 0 0,0 1 16,35 105-16,-35 0 15,0 35 1,0 1 0,0-36-1,0 0 16,0 0-15,0-71 0,0 36-1,0-35 1,0-1 0,-35 1-1,35-36 1,35 1-1,-35-1 1,35-35 0,-35 35-1,36-35 17,34 0-32,1 35 15,-1-35 16,36 0-15,0 36 0,0-36-1,35-36 1,0 36 0,0 0-1,-70 0 1,35 0-1,-36 0 1,1 0 0,34 0-1,1-35 1,0 70 0,0-35-1,0 0 16,0-35-15,35 35 0,0 0-1,-35 0 1,-71 0-16,36 0 16,-36 0-16,35 0 15,71 0 1,-35-35-1,0 35 1,35 0 0,-35 0-1,0 0 17,70 0-32,-35 0 15,-35 0 16,35 0-15,-35 0 0,0 0-1,35 35 1,0-35 0,-35 0-1,0 0 1,0 0-1,-71 0-15,106 0 16,-106 0 0,36 0-16,105 0 15,-35 0 1,1 0 0,-37 0-1,-69 0-15,69 0 31,-69 0-31,70 0 16,-1 0 0,37 0-1,-37 0 1,37 0 0,69 0-1,-70 0 1,36 0-1,-1 0 1,-70 0 0,70 0-1,-105 35 17,70-35-32,0 0 15,0 0 16,0-35-15,36 35 0,-36 0-1,0 0 1,-35 0 0,-71 0-16,36 0 15,-36 0-15,0 0 16,0 0-16,1 0 15,-1 0-15,0-35 16,1 35 0,-1-35 15,-35-1-15,35 1-1,-35 0-15,35-36 31,-35-35-15,0-35 0,-35-35-1,35 35 1,0 35 0,-35 0-1,35 35 1,0 1-1,-35-1 1,35 36 0,-36 0-1,36 0 17,0-1-17,-35 36 1,0 0-1,-1 0 1,1-35 0,-35 35-1,-107-35 1,-35-1 0,-34 36-1,69-35 1,-34 35-1,69 0 1,-69 0 0,34 0-1,-34-35 1,-72 35 0,37-35-1,34 35 16,-35-36-15,0 36 0,71-35-1,-71 35 1,70 0 0,-70 0-1,71 0 1,-71 0-1,35 0 1,1 0 0,175 0-16,-140 0 15,105 0-15,-70 0 32,-70 0-32,-36 35 15,70-35 1,36 0 15,71 0-31,-71 36 16,105-36-16,-105-36 15,-71 36 1,-35 36 0,71-36-1,-71 35 1,212-35-16,-177 0 15,177 0-15,-71 0 16,-141 35 0,35 0-1,1-35 1,176 0-16,-212 36 16</inkml:trace>
  <inkml:trace contextRef="#ctx0" brushRef="#br0" timeOffset="7166">19368 5186 0,'0'-35'16,"0"70"-16,0-70 62,35 35-62,0 0 16,0 0 0,36-36-1,35 36 1,70-70 0,0 70-1,-70-36 1,-70 36-16,69 0 15,-69 0-15,34 36 16,71-1 0,1 0-1,-1 36 1,0-1 0,-106-70-16,106 36 15,-106-36-15,1 0 16,34 0-1,71-71-15,-35 36 32,-71 35-32,36-71 15,-36 71-15,36-35 16,35 0 0,-36 35-1,71 35 1,-105-35-16,69 35 15,-69 1-15,70-36 16,70 35 0,0-70-1,-35-1 1,1 1 0,-1 0-1,-35 35 1,-1 0-1,1 35 17,71 0-17,-107-35 1,142 71 0,-36-71-1,-35 0 1,36-35-1,-107 35 1,1-36 0,35 36-1,-36 36 1,1-1 0,-36-35-16,71 35 15,-71 0 1,71 1-16,70-1 15,1-35 17,34-35-17,-34-1 1,-142 36-16,71-35 16,-106 0-16,70 0 15,1-1 1,0 1-16</inkml:trace>
  <inkml:trace contextRef="#ctx0" brushRef="#br0" timeOffset="12532">8678 6456 0,'0'0'0,"-35"0"31,35 35-31,0-70 31,35 35 32,-35-35-63,36 35 16,-1-36-16,0 1 15,0 0-15,107-36 16,69 1-1,-34 34 1,-36 36 15,-106 0-31,36 36 16,-36-36-16,176 70 16,-34 1-1,-1-36 1,1 0-1,-36-35 1,35-70 0,71-1-1,-212 71-15,106-35 16,-105 35-16,105-35 16,0 70-1,35 0 1,-34 36-1,34-1 1,-141-70 0,106 71-1,-105-71-15,140 35 16,-35-35 0,-70-35-16,70 0 15,-106 35-15,71-36 16,35 1-1,0 35 1,0 0 0,0 35-1,0-35 1,0 36 0,71-36-1,0-36 1,-36 1-1,36-36 1,-36 1 15,-35 70-15,71 35 0,-71 36-1,0-36 1,36 0-1,-36-35 1,0-35 0,0 0-1,35-36 1,-35 71 0,-70 0-1,141 71 1</inkml:trace>
  <inkml:trace contextRef="#ctx0" brushRef="#br0" timeOffset="27413">21872 8961 0,'-35'0'31,"35"35"1,0 0 15,0 0-16,0 1-16,0-72 32,35 36-47,1 0 32,-36-35-32,35 35 15,0 0 1,-35-35-16,106 0 15,-71 35-15,106 0 16,71 0 0,-36 35-1,36 35 1,-177-70-16,106 36 16,-35-1-16,0 0 15,-35-35-15,-36 0 0,71 0 16,70-35-1,-70 0 1,0-36 0,0 36-1,35 35 17,0 35-17,35 71 1,1-35-1,-36-1 1,0-35 0,35-70-1,-35-35 1,0-1 0,-35 36-1,-35-1 1,35 72-1,0-1 1,70 36 0,-70-36-1,70-35 17,-35 0-17,-35-35 1,35-36-1,0 0 1,-35 36 0,35 70-1,0 1 1,0 34 0,36 1-1,-36-36 1,71-105-1,-71 34 1,-35-34 0,-1-1 15,72 36-15,-71 35-1,70 35 1,106 71-16</inkml:trace>
  <inkml:trace contextRef="#ctx0" brushRef="#br0" timeOffset="29513">8008 10054 0,'0'0'0,"-35"0"0,35 35 31,0-70-31,0 35 16,35 0-1,0-35 1,71 0 0,0-1-1,-71 1 1,106 0 0,-105 35-16,34 0 15,71-36 1,0 72-1,1 34 1,34 1 0,-35-36-1,106 0 1,-106-35 0,35-70-1,-34 35 1,-37-36-1,1 36 1,0 35 15,-71 0-15,142 70 0,34 36-1,36-35 1,0-71-1,-70-36 1,-1 1 0,-105 0-1,140-71 1,-175 106-16,69-71 16,37 36-16</inkml:trace>
  <inkml:trace contextRef="#ctx0" brushRef="#br0" timeOffset="42544">12841 11324 0,'-35'0'15,"70"0"32,0 0 16,1 0-48,-1 0 1,0 0-16,1 0 0,69 0 16,107 0-1,0 0 1,140 0 0,1 0-1,-35 35 1,-36 1-1,-212-36-15,177 35 16,-176-35-16,176 0 16,-176 0-16,70 0 15,-71 35 1,71-35-16,106 0 31,-70 0-15,-36-35-1,0 35 1,-71 0 0,1 0-1,0 0 1,-36 0 0,-35-35 15,35 35-16</inkml:trace>
  <inkml:trace contextRef="#ctx0" brushRef="#br0" timeOffset="43490.01">19403 11289 0,'35'0'31,"-35"35"-31,35-35 16,142 0-1,34-35 1,213 35 0,-1 0-1,177 0 1,-106 0-1,70 0 1,-211 0 0,-71 35-1,-70-35 17,-106 35-17,-71-35 1,-70 0-1,70-35 64</inkml:trace>
  <inkml:trace contextRef="#ctx0" brushRef="#br0" timeOffset="51010">7338 12524 0,'0'-36'32,"35"36"-1,-35-35-16,35 35-15,1 0 16,-1-35-16,35 35 16,72-36-1,-1 1 1,0 35 0,35 0-1,36-35 16,35 35-15,-71 0 0,36 0-1,0 0 1,-1 0 0,36 0-1,-71 35 1,1-35-1,-142 0-15,106 35 16,-105-35-16,105 0 16,0 36-1,70-1 1,1 0 0,-36-35-1,-140 0 1,140 36-1,-141-36-15,177 0 16,-35 0 0,69 0-1,-69 0 1,70 0 0,-212 0-16,212 0 15,-212 0-15,212 0 16,-35 0-1,0 0 1,-142 0-16,106 0 16,-140 0-16,175 0 15,-34 0 1,-142 0-16,177 0 16,-177 0-1,106 0 1,36 0-1,34 35 1,-34-35 0,-36 0-1,-106 0-15,141 0 16,-140 0-16,70 0 16,70 0-1,-141 0-15,142 0 16,-142 0-16,71 0 15,105 0 1,-70 0 0,36 0-1,-71 0 1,35 0-16,-71 0 16,142 0-16,0 35 15,70 0 16,-35-35-15,-35 36 0,34-1-1,1 0 1,-106 1 0,36 34-1</inkml:trace>
  <inkml:trace contextRef="#ctx0" brushRef="#br0" timeOffset="55695">10301 13864 0,'35'35'0,"1"-35"32,-1 36-1,36-1-16,105 0 1,282 1 0,460-1-1,-424-35 1,176 0 0,0 0-1,-141 35 1,0-70-1,36 35 1,-71-35 0,-424 35-16,177 0 15,-211 0-15,175 0 16,-105 0 0,-71 0-1</inkml:trace>
  <inkml:trace contextRef="#ctx0" brushRef="#br0" timeOffset="79523.01">9137 16651 0,'0'0'0,"0"-35"15,0 0 17,35 35-17,1 0 17,-1 0-32,35 0 15,36 0 1,-71 0-16,71 0 15,-35 0 1,70 0 0,-35-36-1,35 36 1,-71 0 0,-70 36-1,0-1 32,36 0-47,-36 0 16,0 36-1,35 35 1,0 35 0,-35 0 15,36 0-31,-36 35 15,0 1 1,0-107-16,35 107 31,-35-142-31,0 106 16,0-35 0,35 35-1,-35-106-15,0 71 16,0-70-16,35 69 15,-35 1 1,0-71-16,0 71 16,36-70-16,-36 34 15,0 36 1,0-71-16,0 106 16,0-105-16,0 140 15,35-35 1,-35 0-1,0 0 17,0 0-17,0-105-15,0 34 16,0-34-16,0 34 16,35 36-1,-35-71-15,0 71 16,0-71-16,0 36 15,0 0 1,36 70 0,-36 0-1,0-35 1,0-71-16,0 71 16,0-71-16,0 106 31,0-106-31,0 1 0,0 34 15,0-35 1,0 1-16,0 34 31,0 1-15,35-1 0,-35 1-1,0-36 1,0 1-1,0 34 1,0-35 0,0 1 15,-35 34-31,35-35 16,-36 36-1,1 0 1,-71-36-1,0 0 17,0-35-17,36 0-15,-177 0 16,212 0-16,-177 0 16,-70-35-1,247 35-15,-212-71 0</inkml:trace>
  <inkml:trace contextRef="#ctx0" brushRef="#br0" timeOffset="85104.01">5045 18591 0,'0'0'0,"35"0"78,-35 36-78,35-36 16,36 35-1,105 35 1,36 1 0,-71-36-1,35 1 1,-105-36-16,105 0 15,-105 0-15,141 0 16,-36 0 15,-105 0-31,105 0 16,-141 0-16,71 0 16,106 0-1,-71 0 1,-106 0-16,106-36 15,-106 36-15,36 0 16,-36 0-16,106 0 16,-105 0-16,34 0 15,107 0 1,-142 0-16,71 0 16,-71 0-16,71 0 15,0 0 1,-36 0-1,-35 36 17,36-36-17,-36 0 1,1 0 0,34 0-1,-35-36 1,1 36-1,-1 0 1,-35-35 31</inkml:trace>
  <inkml:trace contextRef="#ctx0" brushRef="#br0" timeOffset="87471.01">1940 19826 0,'0'-35'16,"36"35"31,-1 0-16,-35 35-31,35-35 16,0 0-1,1 0-15,69 35 16,-69-35-16,105 0 16,0 36-1,0-36 1,-106-36-16,142 72 15,-142-36-15,106 0 16,71 0 0,-36 0 15,-35 0-15,0 35-1,-105-35-15,140-35 16,-141 35-16,107 0 15,-107 0-15,71 0 16,-71-36-16,71 36 16,-71 0-1,0 0 17,1 0-17,-1-35 16,0 35-31,0 0 32,71 0-17</inkml:trace>
  <inkml:trace contextRef="#ctx0" brushRef="#br0" timeOffset="88745">1482 20884 0,'35'0'78,"-35"36"-78,35-36 16,1 0-16,-1 0 15,71 35-15,-1-35 16,72 35-1,34-35 17,1 36-32,0-36 15,-71 0 17,-106 0-32,106-36 15,-70 36-15,70 0 16,35 0-1,-35-35 1,-105 35-16,70-35 16,-71 35-16,35 0 15,-34 0 1,34-36 0,-34 36-1,-1 0 1,0 0 15</inkml:trace>
  <inkml:trace contextRef="#ctx0" brushRef="#br0" timeOffset="90889">1799 22401 0,'0'0'0,"0"-35"31,35 0 1,-35 0-32,71-1 15,0 1 1,-1 0 0,36-1-1,0 36 1,35 36-1,-35 34 1,-71-70-16,106 71 16,-106-71-1,1 0-15,34 0 0,36 0 32,70-71-17,-70 36 1,0-36-1,0 36 1,-36 0 0,1 70-1,35 0 1,35 71 0,0-35-1,36-36 1,-72-70-1,36 0 17,-70-36-17,35-35-15,35 71 32,-71 0-17,72 35 1,-37 70-1,1-35 1,-70 1-16,105-1 16,-106 0-16,71-35 15,0 0 1,-1-35 0,-34 0-1,35-1 1,-36 1-1,1 35 1,-1 35 0,1 1-1,35 34 17,0-34-17,70-36 1,1 0-1,-1-71 1,-70 36 0,0-1-1,-36 1 1,-35 70 0,1 71-16</inkml:trace>
  <inkml:trace contextRef="#ctx0" brushRef="#br0" timeOffset="92271.01">1305 21026 0,'0'-36'109,"-35"36"-77,0 0-17,-1 0 1,-175 0-1,-1 36 1,142 69 0,-1 1-1,0 71 1,71-142 15,0 0 0,0 36-15,0-1 0,36 1-1,-36-1 1,35 1 0,0 0-1,1-1 1,34-35-1,106 71 1,-105-71-16,70-70 16,-106 35-16,1 0 15,140-106 1,-35 1 0,-105 105-16,34-71 15,-70 36-15,35-1 16,-35-34-1,0-1 1,-70-70 0,35 71-1,-36-1 17,0 0-17,1 1-15</inkml:trace>
  <inkml:trace contextRef="#ctx0" brushRef="#br0" timeOffset="101286.01">1411 16616 0,'0'0'0,"-35"0"0,35-35 47,-35 35-32,35-36-15,0 1 16,0 0 15,-36 35-15,36-36 0,-35 36-1,-36 0 1,1 0-1,35 0 1,-1 0-16,1 36 16,0-36-16,35 35 15,-106 36 1,35-1 0,36 36-1,-35 0 1,34 0-1,36-36 1,0 36 0,0 0-1,71 35 17,-36-35-17,36 0 1,34-1-1,-34-69 1,70 34 0,-35-70-1,0-35 1,0-36 0,70 1-1,-70-71 1,-36 35-1,-70 0 1,-35-70 0,-71 35-1,36 35 17,-36 0-17,35 71 1,36 70-16</inkml:trace>
  <inkml:trace contextRef="#ctx0" brushRef="#br0" timeOffset="103204.01">1305 17709 0,'0'-35'62,"0"0"-30,-35 35-32,35-35 15,0-1 1,-35 36-16,35-35 16,-36 35-1,36-35 1,-35 35-1,0 0 1,0-36 0,-1 36-1,1 0 1,0 0-16,-1 36 16,1-36-1,0 35 1,0-35-1,35 35-15,-36-35 16,1 36 0,0-1-1,0 0 17,35 0-17,-36 1 1,1-1-1,35 0 1,-35 36 0,35-1-1,-36 1 1,36 0 0,0-36-1,0 35 1,0 36-1,0-35 1,36-1 0,-1 1-1,-35-36 1,35 0 15,1 1-15,-36-1-1,35 0 1,0 0 0,0 1-1,36-36 1,-1 35 0,-34-35-1,34 0 1,1 0-1,-1 0 1,1 0 0,-36 0-1,-35-35-15,36 35 16,-1 0 0,0-36-16,0 1 15,1 35 1,-1-70-1,0 34 1,1-69 0,-36 34-1,0-35 1,0-35 0,-36 35-1,-34-70 1,34 70-1,1 35 1,35 36-16,-70-71 16</inkml:trace>
  <inkml:trace contextRef="#ctx0" brushRef="#br0" timeOffset="106170">8608 16969 0,'-36'0'16,"36"-36"15,0 72-31,36-36 16,-1 0 0,0 0 15,1 0-31,34 0 15,71 0 1,-35 0 0,106 0-1,-106 0 1,-71 0 0,35 35-1,-34-35-15,-1 0 47,-70 0-16,35 35 1,0 0-1,0 1-16,0-1 1,0 0-16,0 1 16,35 105-1,-35-36 17,0 1-17,35 71 1,-35-36-1,0-35 1,0-36 0,0 1-1,36-1 1,-36-34 0,0 34-1,35-35 1,-35 36-1,0-36 17,0 1-17,35-36-15,-35 35 32,-35-35-17,35 35 1,-35-35 15,-1 0-31,1 0 16,0 0-1,-71 35 1,-35-35 0,35 0-1,0 0 1,71-35-16</inkml:trace>
  <inkml:trace contextRef="#ctx0" brushRef="#br0" timeOffset="113485.01">28857 19473 0,'0'-35'0,"35"35"32,-35-35-17,36 35 1,-1-35 0,0-1-1,71 1 1,35 0-1,-105 35-15,105 0 16,-106 0-16,106 35 16,0 0-1,-35 36 1,35-1 0,106 1-1,-71-36 16,-34 0-15,34-35 0,-35-35-1,71 0 1,-36-36 0,-141 71-16,106-35 15,-105 0-15,105 35 16,35-71-1,-70 36 1,71 0 0,-107-36-1,1-35 1</inkml:trace>
  <inkml:trace contextRef="#ctx0" brushRef="#br0" timeOffset="115101.01">20144 20285 0,'0'0'0,"35"-36"31,-35 1 0,-35 35-15,35-35 0,-36 0-1,1 35 17,0 0-17,-36-36 1,-105 1-1,-106 106 1,211-1 0,36-35-16,0 71 15,-1-70-15,36 69 32,-35 72-32,35-71 15,0-1 16,35 37-15,1-37 0,-1-69-1,35 69 1,36-34 0,0 0-1,35-36 1,-35-35-1,0 0 1,35-71 0,0 1-1,-70-36 1,-1 0 0,-70 71-16,0-142 15,0 107 1,0-71-1,-70-36 1,-1 36 0,-70 35-1,0 71-15</inkml:trace>
  <inkml:trace contextRef="#ctx0" brushRef="#br0" timeOffset="117052.01">20249 22119 0,'0'-35'31,"0"0"-15,0-1-16,-35 1 15,35 0 1,-35 0-16,0-1 16,-36 1-1,0-36 1,1 36 0,-36 0-1,36 35 16,-1-35-15,0 70 0,36-35-1,-35 70 1,-1 1 0,36 0-1,-36 34 1,36 36-1,0-70 1,70 35 0,-35 35-1,35-71 17,-35-34-32,0 70 0,36 35 15,-1-35 16,35-1-15,1-69 0,35 34-1,0-34 1,35-1 0,35-35-1,-35-35 1,-106 35-16,71-36 15,-70 1-15,-1 0 16,35-71 0,1-35-1,-71-36 1,0 107-16,-35-107 16,-1 142-1,1-141-15,-35 70 31,-36-141-31</inkml:trace>
</inkml:ink>
</file>

<file path=ppt/ink/ink1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3T20:47:20.584"/>
    </inkml:context>
    <inkml:brush xml:id="br0">
      <inkml:brushProperty name="width" value="0.05292" units="cm"/>
      <inkml:brushProperty name="height" value="0.05292" units="cm"/>
      <inkml:brushProperty name="color" value="#C00000"/>
    </inkml:brush>
  </inkml:definitions>
  <inkml:trace contextRef="#ctx0" brushRef="#br0">26106 4480 0,'0'0'0,"0"-35"0,-36 35 0,36-35 47,0-1-16,36 36-31,-36-35 16,35 35-1,0-35 1,71 0 0,0-1 15,0 72-31,70-1 16,-70 0-1,0 0 1,0 1-1,-1-72 17,-34 1-17,-1 0 1,-34 0 0,-1 35-1,0 0-15,1 0 16,-1 0-16,0 0 15,141 35 1,-34 0 0,69-35-1,-105 0 1,0-35 0,-71 0-1,1-1 1,-1 36-1,0 0-15,0 0 16,-35 36 0,71-36-1,-71 35-15,106 0 16,-71 0-16,36-35 16,70 36-1,-36-36 1,-34-36-1,-71 1-15,71 0 16,-36 0-16,0-1 16,-35 1-1,35 35 1,36 35 0,0 36-1,70-36 1,35 36-1</inkml:trace>
  <inkml:trace contextRef="#ctx0" brushRef="#br0" timeOffset="5298.99">19967 5786 0,'35'0'62,"-35"-36"-46,36 36-16,-1 0 31,71-70-15,0 34-1,70 1 1,71 35-1,-176 0-15,34 71 16,-34-71-16,70 70 16,35 36-1,-140-71-15,140 1 16,-105-1-16,70-35 16,106 0-1,-36-71 1,-34-34-1,-71-1 17,-71 70-17,-35 1-15,70 0 16,-34 35-16,-1 35 16,36 0-1,-36-35-15,71 71 16,-71-71-16,177 106 15,-106-106 1,-36 0-16,106 0 16,-140-35-16,140-1 15,-35-34 1,-141 34-16,106-34 16,-71 70-1,1-35-15,34-1 16,36 36-1,0 71 1,70-1 15,1-34-15,-72-36 0,107-71-1,-36-70 1,-70 35-1,0 0 1,-71 71 0,1 35-1,34 35 1,-70 1-16,141 70 16,-105-71-1,-1 0-15,141 71 16,-70-106-1,71-35 17,-107-1-32,1 1 15,-36 0-15,35 0 16,1-36 0,0 71-1,-1 0 1,36 71-1,-35-36-15,34 35 16,-69-34-16,140 34 16,0-35-1,-34-35 1,34-35 0,0-35 15,-105 34-31,-1 1 15,72 70 17,-37 36-17,178 70-15</inkml:trace>
  <inkml:trace contextRef="#ctx0" brushRef="#br0" timeOffset="10997.99">3528 5151 0,'0'0'0,"0"-36"0,-36 36 16,36-35 15,-35 35-15,35 35 31,0 1-32,0 69 1,0 37 0,35 34-1,-35 0 1,36-35-1,-36-105-15,0 69 32,0-69-32,0-1 0,0 0 15,0 1-15,35 34 16,-35-35-16,0 1 16,0-1-1,35-35 16,-35 35 1,36-35-32,-1 0 31,0 36-15,0-36-16,36 0 15,-36 0 1,36 0-16,-36 0 0,0 0 15,71 0-15,71-36 16,-72 1 15,107 35-15,0-35 0,-177 35-16,71 0 15,-36 0-15,107 0 16,-71 0-1,70 0 1,0 0 0,-34 0-1,-1 0 1,-36 0 0,72 0-1,-36 0 1,71 0-1,-1 35 17,-70-35-17,1 35 1,-107-35-16,106 36 16,-106-36-16,71 0 15,70 0 1,1 35-1,-36-35 1,0 35 0,-70-35-16,70 0 15,-71 0-15,107 0 16,-1 0 0,0 0-1,-140-35 1,105 35-16,-106 0 15,106 0-15,36-35 16,34 35 15,-70-36-15,0 36 0,1-35-1,-72 35-15,107 0 16,-142 0-16,71-35 15,105 35 1,-70 0 0,-105 0-16,140 0 15,-141 0-15,36 35 16,-36-35-16,142 0 16,-142 0-16,71 0 15,-71 0-15,106 0 16,-106 0-1,71-35-15,71-1 32,-142 36-17,141-35 1,-35 35 0,0-35-1,36 35 1,-36 0-1,-106-35-15,71 35 16,-71 0-16,107 0 16,-1 0-1,-36 0 1,37 35 0,-1-35-1,-36 0 1,1 0-1,71 0 1,-36 0 15,-71 0-15,36 0 0,-35 0-1,-36 0 1,0 0-1,36 0 1,-36 0 0,0 0 15,-35-35 0,36-1-15,-36 1-1,0 0 1,35-36 0,-35 36-1,0 0 1,0-1 0,0-34-1,-35-1 1,35 36-1,0 0 1,0-1 0,0 1-1,0 0 1,-36 0 0,1-1-1,0 1 1,0 35-1,-36-35 1,-70 0 15,-71-1-15,-35 36 0,36-35-1,-1 0 1,-70-1-1,35 1 1,-71 35 0,71-35-1,36 35 1,-36 0 0,-35 0-1,105 0 1,142 0-16,-142-35 15,142 35 1,-141 0 0,141 0-16,-36 0 15,0 0-15,36 0 0,-35 0 16,34 0-16,-140 0 16,141 0-16,-106 35 15,-36-35 1,1 0-1,-71 0 1,212 0-16,-142-35 16,142 35-16,-106 0 15,-36 0 1,1-36 0,35 36-1,-36 0 1,142 0-16,-71-35 15,71 35 1,-71 0-16,-70 0 31,0 0-15,-1 0 0,71 0-1,71 0-15,-106 0 16,106-35-16,-107 35 15,-34 0 1,0 0 0,-1 0-1,36 0 1,35 0-16,-70 0 16,105 0-16,36 0 0,-106 0 15,-35 0 1,105 0-16,-176 35 15</inkml:trace>
  <inkml:trace contextRef="#ctx0" brushRef="#br0" timeOffset="32794.99">8855 9525 0,'-36'-35'31,"36"-1"-15,0 1 15,0 0-15,0 0-1,36 35-15,-36-36 16,35 36 0,0 0 15,-35 36-31,71-1 16,35 0-1,0 36 1,-36-1-1,-70 1 1,0 35 0,-70-1-1,34-69-15,-34 34 32,70-34-32,-71 34 15,1-35 1,34 1-1,72-36 48,-1 0-47,0 0-1,0 0-15,36-36 16,105 36-1,-35-35 1,-35 0 0,-70 35-1</inkml:trace>
  <inkml:trace contextRef="#ctx0" brushRef="#br0" timeOffset="33711.99">9560 8784 0,'0'-35'15,"-35"35"-15,35-35 32,-35 35-17,35-36 1,-71 36-1,36 0 1,0 0 0,-1 0-16,1 0 15,0 36-15,0-1 16,-36 35 0,36 36-1,35 0 1,35-35-1,0 35 1,71-36 15,35-35-31,0-35 32,-35-35-17,0-35 1,-71-1-1,-35-35 1,-70-70 0,-1 105-1,1 1 1,-1 70 0,36 35-16</inkml:trace>
  <inkml:trace contextRef="#ctx0" brushRef="#br0" timeOffset="34077.99">9560 8961 0,'-35'0'15,"70"0"1,-35 35 0,0 0 15,36-35-31,-1 71 15,35 35 1,36-1 0,-35 1-1,-1 0 1,-34-35 0</inkml:trace>
  <inkml:trace contextRef="#ctx0" brushRef="#br0" timeOffset="56457.99">12100 19297 0,'0'0'0,"-35"35"62,70 1-46,-35 34-1,0 36 1,0-71-16,36 142 16,-36-142-16,0 106 15,0 35 1,0 36-1,0-71 1,35 36 0,-35-72-1,0-69-15,35 34 32,-35-35-32,0 1 0,0-1 15,0 0 16,35-35 48,1 0-48,-1 0-31,0 0 15,0 0-15,1 0 0,-1 0 16,141 0 0,-34 0-1,-72 0-15,71 0 16,-105 0-16,105 0 16,0 0-1,0 36 16,35-72-15,-35 36 0,-35 0-1,35 0 1,-35 0 0,-35 0-1,-1 0 1,1 0-1,-36 0 1,0 36 0,1-36 15,-36-36 0,0 1-31,0 0 31,35-1-15,-35-69 0,0 69-16,0 1 15,35 0-15,-35-36 16,0-35 0,0 1-1,0-72 1,0 107-16,0-36 15,-35 70-15,35-69 16,0-1 0,0 0-1,0 35 1,-35 36 0,35 0-1,0 0 16,0-1-15,-36 36 0,1-35 31,-35 35-1,-1 0-46,0 0 16,-105 0 0,-36 35-1,1-35 1,-1 0 0,-35 36-1,35-36 1,1 35 15,34-35-15,71 0-1,-35 0 1,71 0 0,-1 0-1</inkml:trace>
  <inkml:trace contextRef="#ctx0" brushRef="#br0" timeOffset="76171.99">23389 19756 0,'0'0'0,"-35"0"16,0 0-1,35-36 1,-36 36-16,1 0 31,0 0-15,-36 0 0,1 71-1,-36-1 1,35 36-1,1 35 1,70-35 0,0 35-1,70 0 1,36-70 0,71 0-1,34-71 1,-140 0-1,140 35 1,-105-35 15,0 0-31</inkml:trace>
  <inkml:trace contextRef="#ctx0" brushRef="#br0" timeOffset="76488.99">23072 20355 0,'0'0'0,"-36"0"0,1 0 31,70 0 1,1 0-32,70-35 15,176 0 17,-176-1-32,-36 1 15,106 0 1,-105 0-16</inkml:trace>
  <inkml:trace contextRef="#ctx0" brushRef="#br0" timeOffset="77088.99">22789 19438 0,'0'0'0,"-35"0"31,35 35-31,-35-35 15,-71 106 1,-35 71 0,-141 140-1,35-70 1,-35 0 0,-142 176-1</inkml:trace>
  <inkml:trace contextRef="#ctx0" brushRef="#br0" timeOffset="78971.99">23424 19932 0,'0'0'0,"0"-35"16,-35 70-1,0-35 1,-71 141-1,0 71 1,0-36 0,71-35 15,106-70-15,-1-106-1,36-36 1,70-211-1,-105 70 1,-36 71 0,-70 70-1,-36 107 1,-105 175 15,106-105-31,-1 71 16,106-107-1,36-105 1,105-106 15,-105 70-15,35-246 0,-142 140-1,-105 107-15</inkml:trace>
</inkml:ink>
</file>

<file path=ppt/ink/ink1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3T20:44:24.340"/>
    </inkml:context>
    <inkml:brush xml:id="br0">
      <inkml:brushProperty name="width" value="0.05292" units="cm"/>
      <inkml:brushProperty name="height" value="0.05292" units="cm"/>
      <inkml:brushProperty name="color" value="#C00000"/>
    </inkml:brush>
  </inkml:definitions>
  <inkml:trace contextRef="#ctx0" brushRef="#br0">26282 4480 0,'0'-35'78,"0"0"-63,35 35-15,-35-36 0,0 1 16,35 0-16,1 0 0,34-1 31,-70 1-31,36 35 0,-1 0 16,0 0-16,71 0 16,-71 0-16,36 35 15,70 36 1,-35-1-1,0-70 1,-1 0 0,1-35-1,0-35 1,-71-1 0,1 36-1,-1 35 1,0 0-1,0 0 1,36 35-16,35 0 31,70 1-15,-70-72 0,0 36-1,0-70 1,-36 35-1,1 35 1,-36 0 0,36 35-1,35 35 1,35-34 0,-36-1-1,1-35 1,-70-35-1,-1-1 1,0 1-16,0 35 16,-35-35-1,36 35 1,-1 0 0,36 35-1,34 0 1,-105 1-16,106-36 15,-70 0-15,69 0 16,1-36 0,0-34-1,-35-1 1,-36 36 0,-35 70-1,35-35 1,36 71-1,34-1 1,1-70 15,0 0-15,-35-35 0,-36 0-1,0 0 1,1-1-1,-1 1-15</inkml:trace>
  <inkml:trace contextRef="#ctx0" brushRef="#br0" timeOffset="3183.99">8678 4092 0,'-35'0'32,"35"-35"-32,-35 35 15,35-35-15,-71-36 16,-70 1-1,0-1 1,35 36 0,-105-1-1,-1 72 1,0 34 0,36 1-1,35-1 1,0 72-1,-36-1 1,142-106-16,-36 106 31,36-106-31,0 142 16,35-72 0,70 37-1,1-1 1,70 35-1,0-70 1,-70-71-16,105 71 16,-141-71-16,142 1 15,-107-36-15,213-36 16,-213 36-16,212-70 16,-70-71-1,-36-71 1,-140 0-1,-72-70 1,-70 70 15,1 36-15,-72 35-16</inkml:trace>
  <inkml:trace contextRef="#ctx0" brushRef="#br0" timeOffset="8967.99">18168 5503 0,'35'0'47,"-35"-35"-47,0 0 16,36 35-1,-36-35-15,0-1 16,0 1-16,70 0 15,-70-1-15,106 1 16,-71 0-16,71 0 16,35 35 15,-106 35-31,71 0 16,-70 0-16,69 36 15,1 35 1,0-71-1,0-35 1,-35 0 0,70-70-1,-71-1 1,1 36 0,-1-36-1,-34 71 1,34 0 15,36 71-31,35-36 16,0-35 15,0 0-15,-35-35-1,-71 35-15,1-36 16,-1 36-16,0 0 15,1-35 1,34 0 0,36 70-1,0 0 1,-36 1 0,-34-36-16,69 35 15,-69-35-15,34-35 16,1 35-1,-36-36-15,0 1 16,1 0-16,-1-36 16,0 36 15,36 0-15,-1 35-1,1 70 1,70 1-1,0-1 1,-35-70 0,-71 0-16,71 0 15,-71 0-15,1 0 0,-1-35 16,35-35 0,-34 70-16,-1-36 15,0 36-15,0-35 16,71 70-1,0 36 1,0 35 0,35-71 15,-70 0-15,-1-35-1,1-70-15</inkml:trace>
  <inkml:trace contextRef="#ctx0" brushRef="#br0" timeOffset="16298">32773 4198 0,'0'-35'16,"0"70"-16,-35-70 0,-1 35 16,1-35-1,-71 35 1,106-36-16,-105 36 15,69 0-15,-70-35 16,-35 35 0,106 0-16,-71 35 15,71-35 1,-36 0 0,-70 71-1,106-71-15,-71 70 16,106-34-16,-106 69 15,0 1 1,36 106 0,-1-36-1,71 1 1,106 34 0,0-105-1,-71-70-15,177 34 16,-141-35-16,211 1 15,106-36 1,-106-36 0,-211 1-16,140 0 15,-175 0 1,34-36 0,36-141-1,-71-70 1,-70-35-1,-36 34 1,-34 142 0,-1 35-1,0 36 1</inkml:trace>
  <inkml:trace contextRef="#ctx0" brushRef="#br0" timeOffset="19348">10195 6632 0,'0'0'0,"0"-35"0,0 0 47,36-1-31,-1 1-1,35-35 1,1 34 0,0 36-1,105-35 1,-35 70-1,71 1 1,-36-1 0,0 35-1,36-34 17,0-72-17,-71 1 1,0-35-1,-70-1 1,-1 36 0,36-1-1,-36 72 1,36-1 0,71 0-1,-1 36 1,-141-71-16,107 35 15,-107-35-15,106 0 16,-35-35 0,0-36-1,-36 36 17,-35 0-17,36 35 1,-1 35-1,72 0 1,69 36 0,-34-36-1,34-70 1,-175 35-16,105-35 16,-106 35-16,36-71 15,-1 0 1,1 36-1,-36 0 1,0 35 0,36 70 15,35-34-15,-1 34-1,1-34 1,0-36-1,-35-36 1,-36 1 0,36 0-1,-36-1 1,0 36 0,36 0-1,70 0 1</inkml:trace>
  <inkml:trace contextRef="#ctx0" brushRef="#br0" timeOffset="21831">21802 5362 0,'-36'-35'15,"1"35"1,0-35 0,0-1-1,-1 36 1,36-35-16,-35 0 15,-71 0 1,-35-36 0,70 36-1,-70-1 17,0 36-17,0 0 1,35 36-1,1 34 1,-1 1 0,0 35-1,35 35 1,1 35 0,34-35-1,36-35 1,0 35-1,36-35 1,34 0 0,36 0-1,0 0 17,-71-106-32,142 105 15,-142-105-15,71 71 16,141 0-1,-36 34 1,1-34 0,0-71-1,-142 0-15,142 0 16,-142 0-16,72 0 16,104-71-1,-175 71-15,105-70 16,-140 70-16,140-71 15,36 1 1,-71-1 0,35-70-1,-105 0 17,-36-36-17,0 1 1,-105-71-1,-36 106 1,-141-141 0,-106 35-1,36 141 1,-142 71 0,-176 176-1</inkml:trace>
  <inkml:trace contextRef="#ctx0" brushRef="#br0" timeOffset="43095">8149 8749 0,'0'-35'0,"35"35"79,1 35-33,-1 0-30,-35 0-16,35 1 0,1 34 16,-36-34-16,35-1 15,-35 0-15,35 0 16,0 1 0,-35-1-1,36-35 1,-36-35-1,70 35 1,1-36 0,70-34-1,0-1 1,-70 36-16,70-36 16,-106 36-16,106-35 31,-106 70-16,1 0 1,-1-36 0,0 36 15,71-35-15,-71 0-1</inkml:trace>
  <inkml:trace contextRef="#ctx0" brushRef="#br0" timeOffset="49827">13370 9066 0,'0'0'0,"0"-35"47,-35 35-47,35-35 31,-35 35 79,35 35-95,0 0 1,0 1-16,0-1 15,0 36 1,35 105 0,-35 0-1,0-35 1,35-35 0,-35 35-1,36-70 1,-36-1-1,0 1 1,0 0 0,0-36-16,0 35 15,0-34 1,0-1-16,0 0 16,35-35-1,-35 36 1,0-1 15,35 0-15,-35 0-1,35-35 1,1 36 0,-1-36-1,0 0 1,36 0-1,35 0 1,35 0 0,35 0-1,-35 0 1,36 0 0,-72-36 15,37 36-16,-72 0-15,36 0 32,0 0-17,0 0 1,-36 0 0,36 0-1,-35 0 1,-36 0-16,71 36 15,-71-36-15,0-36 16,1 36-16,69 0 16,-69 0-1,-1 0-15,0 0 0,36 36 16,-36-36-16,36 0 16,34 0-1,1 0 1,0 0 15,-71 0-31,36 0 16,-36 35-16,36-35 15,-36 0-15,36 0 16,-36 0-16,35 0 16,36 0-1,35 0 1,-35 0-1,35 0 1,-35 0 0,0-35-1,-36 35 1,72 0 0,-72 0 15,-35 0-31,1 0 0,-1 0 15,0 0 1,36 0 0,-36-36-1,0 36 1,1 0-16,-36-35 16,0 0-1,35 35-15,-35-71 16,35-70-1,1 35 1,-1-35 0,-35 35 15,35-35-31,-70 35 16,35 1-1,0-1 1,-35 70-1,35-34 1,0 35-16,-36-36 16,36 36-1,0-36 1,0 36 0,-35 0-1,35-1 1,-35 36-1,-1-35 1,1 35 0,0 0-16,0-35 15,-1 35-15,-70 0 16,-70-35 0,35 35-1,-141 0 1,-36 0-1,107 0 17,-1 0-17,71 0 1,0 35 0,-71-35-1,71 0 1,0 0-1,0 0 1,0-35 0,-1 35-1,-34 0 1,35 35 0,-71-35-1,1 0 1,-36 0 15,211-35-31,-140 35 16,141 0-16,-142 35 15,1-35 1,35 0 0,0 0-1</inkml:trace>
  <inkml:trace contextRef="#ctx0" brushRef="#br0" timeOffset="51565">6914 11007 0,'0'0'0,"36"0"47,-1-36-31,0 36-1,1-35-15,69 0 16,36-36 0,36 1 15,-71 34-31,0-34 0,-71 70 15,35-35-15,36-1 0,-35 1 32,-36 0-17,-35 70 1,-70-35 0</inkml:trace>
  <inkml:trace contextRef="#ctx0" brushRef="#br0" timeOffset="52538">6350 11959 0,'0'-35'31,"35"35"1,1 0-17,-36-35-15,105-1 16,72-69-1,105-1 1,-247 70-16,212-69 16,-176 105-16,70-71 15,-106 71 1,36-35 0,-36 35-1,0-36 1,36 36-1,-1-35 17</inkml:trace>
  <inkml:trace contextRef="#ctx0" brushRef="#br0" timeOffset="76360">24201 11042 0,'-36'-35'0,"72"70"0,-107-70 16,36 35-16,-1-36 15,-34 1 1,-36 35-1,0 0 1,71 0-16,-71 35 16,71-35-16,-106 71 15,0-1 1,-71 107 0,106-36-1,0 0 1,71-70-16,35 70 15,-35-106-15,70 106 16,0 36 0,36 34-1,-36-176 1,142 177 0,-107-177-16,106 71 15,71-35 1,36-36-1,69-35 1,-105-70 0,-70-36-1,-36 35 1,0-70 0,-71 0-1,-34 0 1,-1-36-1,-35 142-15,0-141 16,-35 141 0,-1-107-1,-140-105-15,-36 106 32,-70 35-17,71 36 1,-72 70-16</inkml:trace>
  <inkml:trace contextRef="#ctx0" brushRef="#br0" timeOffset="77423">21131 11748 0,'0'0'0,"-35"0"16,0 0-1,0 0 1,-1 0-1,36 35 1,36-35 31,-36 35-47,35-35 16,71 35-1,-1-35 1,178 0-1,-36 0 17,0 0-17,-212 0-15,212 0 0,-212 0 16,71 36 0,0-36-1,-36 0 1,-34 0-1,-1 0 1,0 0 0,0-36 15</inkml:trace>
  <inkml:trace contextRef="#ctx0" brushRef="#br0" timeOffset="78023">22260 11501 0,'-35'0'16,"0"0"31,70 35-32,-35 0 17,35-35-32,-35 35 15,71 36-15,35 35 32,70-36-17,-70 1 1,-36-36-1,1 36 1,-36-71 0,-35 35-1,0 0 32,-35-35-31,0 36-1,-36-1-15,-35 35 16,-105 71 0</inkml:trace>
  <inkml:trace contextRef="#ctx0" brushRef="#br0" timeOffset="81006">30727 10619 0,'0'0'0,"-35"0"0,35-36 16,0 1-1,-36 0 1,-34-71-1,-36 0 1,35 71 0,-70-71-1,106 106-15,-71-35 32,71 35-32,-71 0 15,-141 0 1,106 0-1,-35 106 1,-1 35 0,71-35-1,1 105 1,69-34 0,1 34-1,35-176-15,0 71 16,0-70-16,35 69 15,1-69-15,34 34 16,-35-34-16,71 69 31,-35-69-31,141 70 16,-142-106-16,106 70 16,142-35-1,-71-35 1,-35-35-1,-36-35 1,0-36 0,-70-71-1,-106 142-15,0-106 16,0 106-16,-35-177 16,-71-35-1,0 71 1,-141-71-1,36 106 1</inkml:trace>
  <inkml:trace contextRef="#ctx0" brushRef="#br0" timeOffset="82222">30656 9772 0,'0'0'16,"-35"0"-16,0-35 0,0 35 16,35-36-1,-71 1 1,36 0 0,-36 35-1,-141-71 1,107 71-1,69 0-15,-140-35 16,141 35-16,-106 0 16,-71 35-1,71-35 17,0 71-17,105-71-15,-69 70 16,69-34-16,-70 34 15,1 36 1,-1 35 0,0-35-1,0-35 1,36 105 0,-1-35-1,71-106-15,-35 106 16,35-105-16,0 105 15,35 0 1,0 35 0,1-35-1,-1-105 1,35 105 0,-70-106-16,71 71 15,70 35 1,0 0-1,-70-35 1,105 35 0,1-70-1,-142-36-15,177 35 16,-177-70-16,141 36 16,36-1-1,-1-35 1,-105 35-16,106-70 15,-177 35-15,106 0 16,71-71 0,-36 1-1,36-71 17,-36 0-17,1-71 1,-71 36-1,-106 105-15,35-176 16,-35 177-16,-71-248 16,1 36-1,-107-106 1,-69 35 0,-1 177-1,176 140-15,-246-140 16</inkml:trace>
  <inkml:trace contextRef="#ctx0" brushRef="#br0" timeOffset="130100.01">13335 20849 0,'0'-35'0,"35"35"16,-35-35-1,0-1 16,0 1 1,-35 70-1,35 36-15,0-36-16,0 177 15,-35-142-15,35 142 16,0-71-1,35-35 1,-35-71 0,0 1-1,0-107 1,0 0 0,0-70-1,35 71 1,-35-142-1,0 71 1,0 35 0,0 0 15,0 36-15,-35 70-1,35 35 1,0 0-1,0 1 1,0 69 0,0 37-1,0-1 1,0 0 0,0-71-1</inkml:trace>
  <inkml:trace contextRef="#ctx0" brushRef="#br0" timeOffset="131468">13723 20673 0,'0'0'31,"0"35"0,0 0-15,0 71-1,35 71 1,1-72 0,-1 72-1,-35-71 1,0-1 0,0-69-1,0-1 1,0-70-1,0-1 17,0 1-17,0 0 1,0 0-16,35-71 16,-35 70-16,0-105 15,0 36 1,0 69-16,0-105 15,0 106-15,-35-36 16,35 1 0,-35 70-1,-1 35 17,36 0-17,-35 106 1,35 36-1,35-1 1,-35-35 0,36 0 15,-36-35-15,35-70-1</inkml:trace>
  <inkml:trace contextRef="#ctx0" brushRef="#br0" timeOffset="134449.01">14640 20779 0,'0'0'0,"0"-36"15,0 1 17,0 0-1,-35 35-31,35-35 31,-35 35-31,-1 0 16,-34 0-1,-1-36 1,1 72 0,-36-1 15,35 35-15,36 71-1,0-35 1,35 35-1,35 0 1,71-35 0,0-35-1,-71-36-15,106 0 16,-106-35-16,107-35 16,-1-35-1,-36-36 1,-69 35-1,-36-105 1,-106-36 0,0 71 15,36 106-15,-36 35-16</inkml:trace>
  <inkml:trace contextRef="#ctx0" brushRef="#br0" timeOffset="139782.01">15840 20638 0,'35'-36'78,"-35"1"-62,-35 35 15,35-35-15,0-1 15,-36 36-31,36-35 16,0 0-1,-35 0 1,-35-1-1,34 36 1,1 0 0,-35 36-1,34-36 1,-34 35 0,34 0-1,1 0 1,0 1-1,0 70 1,35-36 0,-36 1-1,36 34 17,-35 1-17,70-35 1,-35 70-1,71-71 1,-36 1 0,36 0-1,35-1 1,-1-70 0,36 35-1,-70-35 1,35-70-1,-36-1 1,36-35 0,-71-35-1,1 0 17,-72 0-17,36 106-15,-35-71 16,0 71-16,0-36 15,-36 36 1,1 0 0,-36 35-16</inkml:trace>
  <inkml:trace contextRef="#ctx0" brushRef="#br0" timeOffset="145364.01">17074 20567 0,'0'-35'0,"0"-1"31,-35 36 0,35-35-15,-35 35 0,35-35-1,0 0 1,-35-1-1,-1 1 1,1 35 0,0 0-1,-71 0 17,35 0-17,36 0-15,-71 35 16,106 1-16,-35-1 15,0 35 1,-1 36 0,36 0-1,0-35 1,0 70 0,36-71-1,-1 36 1,0-35-1,-35-36-15,71 35 16,-36-70 0,0 36-16,71-1 15,0-35 17,0 0-17,35-71 1,-70 36-1,-1-35 1,-35-1 0,-35-70-1,0 0 1,-105-71 0,34 106-1,0 36 1,-70-36-1</inkml:trace>
  <inkml:trace contextRef="#ctx0" brushRef="#br0" timeOffset="147764.01">17604 20285 0,'-36'-36'47,"72"1"-16,-36 70-15,0 1-1,0-1 1,35-35-16,-35 71 16,35 70-1,0 0 1,1 35 0,-1 1-1,-35-72 1,0 1-1,0-71 1,35 1 15,-35-72-15,0 1 15,0 0-15,0-36-1,0 36-15,-35-71 16,35 71-16,-35-106 16,35 0-1,-36 35 1,36 71-16,-70-71 16,70 71-16,0-36 15,-35-35 1,35 141 31,0 1-32,0-1-15,0 106 32,35-35-17,-35-71-15,35 106 16,0-141-16,1 106 15,-1 0 1,-35-35-16</inkml:trace>
  <inkml:trace contextRef="#ctx0" brushRef="#br0" timeOffset="149214.01">18450 20955 0,'0'-35'0,"0"-1"16,0 1 15,0 0-31,36-36 16,34 71-1,1 71 1,-1 35 0,-35-71-16,1 141 15,-36-140 1,-36 175 0,-69 1-1,-142 106-15</inkml:trace>
  <inkml:trace contextRef="#ctx0" brushRef="#br0" timeOffset="151963.01">19332 19967 0,'0'-35'31,"0"0"0,0 70 47,0 0-78,0 0 0,0 1 0,36 70 16,-1 176-1,35-141 1,-70-35 0,36-36-1,-36 1 1,0-36 15</inkml:trace>
  <inkml:trace contextRef="#ctx0" brushRef="#br0" timeOffset="152846.01">20073 20038 0,'0'0'0,"-35"0"15,70-36 32,-70 36-31,35-35 15,-36 35-15,36-35-16,-35 35 15,0 0 1,0 0 0,-36 35-1,1 71 1,34-35-1,36-36-15,0 106 16,0-106 0,0 36-16,36 35 15,-1-36 1,71 1 0,-1-71 15,-69 0-31,105-35 15,-106 35-15,36-71 16,-1-35 0,-105 0-1,-106-35 1,0 35 0,0 36-1,105 34-15,-69 36 0</inkml:trace>
  <inkml:trace contextRef="#ctx0" brushRef="#br0" timeOffset="154280.01">20496 19826 0,'0'-35'47,"0"70"15,36 0-46,-36 1-16,35 34 0,-35-35 16,35 36-16,1 70 0,-36-106 15,0 1 1,35-1-1,-35 36 1,35-1 0,0 1-16</inkml:trace>
  <inkml:trace contextRef="#ctx0" brushRef="#br0" timeOffset="154580.01">20884 19614 0,'36'0'16,"-36"36"15,0-1-15,0 0-16,0 1 15,0 175 1,70-105 0,-70-71-16,71 106 15,-71-105-15,35 34 16,-35 1 0,35-36-1</inkml:trace>
  <inkml:trace contextRef="#ctx0" brushRef="#br0" timeOffset="155146.01">21237 19544 0,'0'-35'16,"0"70"-16,-35-35 16,35 35-1,35 0 1,-35 107 0,35-1-1,1 106 1,-36-106-1,35 0 1,0-35 0</inkml:trace>
  <inkml:trace contextRef="#ctx0" brushRef="#br0" timeOffset="155446.01">21625 19403 0,'0'-35'0,"0"70"16,0 0 15,0 0-31,36 71 15,34 71 1,-35-1 0,1 0-1,34 1 1,-70-36 0</inkml:trace>
  <inkml:trace contextRef="#ctx0" brushRef="#br0" timeOffset="155729.01">22013 19226 0,'0'0'0,"0"36"47,0-1-47,36 36 16,-1 105-1,0 71 1,-35-36 0,35 1 15,1-35-31</inkml:trace>
  <inkml:trace contextRef="#ctx0" brushRef="#br0" timeOffset="156496.01">22860 19438 0,'0'0'0,"0"-35"0,0 0 16,-35 35-1,35-36 1,0 1-1,-36 0 1,1 35 0,-71 0-1,106 35-15,-106 71 16,106-71-16,-70 106 16,35 36-1,35-107-15,0 71 16,0-106-16,35 71 15,71 0 1,-71-106-16,141 35 16,-140-70-16,140-35 15,-35-1 1,-105-70 0,-36 106-1,-106-106 1,70 105-16,-69-70 15,-142 1-15</inkml:trace>
  <inkml:trace contextRef="#ctx0" brushRef="#br0" timeOffset="156896.01">23424 19050 0,'0'0'0,"0"-35"0,0-1 16,0 1-1,0 70 17,0 71-17,71 71 1,-71-142-16,71 177 15,-36-142-15,0 107 16,36 246 0</inkml:trace>
  <inkml:trace contextRef="#ctx0" brushRef="#br0" timeOffset="157596.01">24659 20144 0,'0'0'0,"0"-36"16,0 72 15,35-36-31,-35 70 16,36 107 0,-1 140-1,-247 353 1</inkml:trace>
  <inkml:trace contextRef="#ctx0" brushRef="#br0" timeOffset="160635.01">24201 18944 0,'0'-35'31</inkml:trace>
  <inkml:trace contextRef="#ctx0" brushRef="#br0" timeOffset="161946.01">24377 18874 0,'0'0'0,"-35"0"62,35-36-62,-36 36 16,36-35-16,-35 0 15,-35-1 1,-1 72 0,-35 34-1,36 36 1,-1 71 0,71-1-1,0 0 16,35 1-15,1-71 0,69 35-1,37-106 1,-1-35 0,-106-35-16,71-36 15,-71 71-15,71-106 16,-36 0-1,1-105 1,-106 34 0,35 142-16,-71-141 15,36 140-15,-36-69 16,-140-1 0</inkml:trace>
  <inkml:trace contextRef="#ctx0" brushRef="#br0" timeOffset="163166.01">26599 19685 0,'0'-35'15,"-35"35"-15,70 0 47,71-36-47</inkml:trace>
  <inkml:trace contextRef="#ctx0" brushRef="#br0" timeOffset="163312.01">27517 19403 0,'0'0'0,"35"-35"16,-35-1 15,35 1-15,177-71 0</inkml:trace>
  <inkml:trace contextRef="#ctx0" brushRef="#br0" timeOffset="163463.01">28575 19050 0,'0'0'0,"35"-35"31,1-1-31,175-69 16,71-37-1</inkml:trace>
  <inkml:trace contextRef="#ctx0" brushRef="#br0" timeOffset="163577.01">29669 18556 0,'70'-70'16,"-35"34"-16,1 1 15</inkml:trace>
  <inkml:trace contextRef="#ctx0" brushRef="#br0" timeOffset="-187978.71">13018 22331 0,'0'0'0,"-36"0"31,1 0-31,0 0 32,35-35-32,-36 35 0,1 0 0,0 0 15,0 0 1,-71 0-16,-35 70 15,-1 71 17,1 106-17,106-141 1,-35 176 0,70-141-1,70 0 1,-70-105-16,71 70 15,-36-71-15,35 71 16,36-36 0,0-35-1,-71-35-15,107 36 16,-107-36-16,71 0 16,70 0-1,-35-36 1,0-34-1,-35-36 17,-35 0-17,-36 71-15,-35-106 16,0 70-16,0-105 16,-35-36-1,-71 1 1,-35 69-1,0 72 1,-36 70-16</inkml:trace>
  <inkml:trace contextRef="#ctx0" brushRef="#br0" timeOffset="-187045.71">20038 22472 0,'0'0'0,"-36"0"0,1 0 15,35-35-15,-70 35 32,-36-36-17,0 36 1,0 36 0,36 69-1,34-69-15,-34 140 16,35-141-16,-1 142 15,1 35 1,35-1 0,35-70-1,1-105-15,69 34 16,-69-35-16,140 1 16,71-36-1,-35-71 1,-36-70-1,-70-35 17,-106 140-32,0-140 15,-35 141-15,-36-142 16,0 71 0,-70-70-1</inkml:trace>
</inkml:ink>
</file>

<file path=ppt/ink/ink1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3T20:50:05.988"/>
    </inkml:context>
    <inkml:brush xml:id="br0">
      <inkml:brushProperty name="width" value="0.05292" units="cm"/>
      <inkml:brushProperty name="height" value="0.05292" units="cm"/>
      <inkml:brushProperty name="color" value="#C00000"/>
    </inkml:brush>
  </inkml:definitions>
  <inkml:trace contextRef="#ctx0" brushRef="#br0">10478 11359 0,'0'36'0</inkml:trace>
  <inkml:trace contextRef="#ctx0" brushRef="#br0" timeOffset="9422">10583 11853 0,'-35'0'31,"35"-35"-16,0 0 17,0 0 108,0 70-77,0 0-48,0 36-15,35 211 16,1-71 0,-36-140-1,0-36 17,0 1-1,0-1-16,0 0 17,0 0 15,35 1-32,0-1 16,-35 0-31,71 1 16,176 69 0,35-34-1,-176-71 1,0 0 0,-1 0-1,-69-35 16,140 35-15,-70 0 0,0-36-1,0 72 1,-1-36 0,1 0-1,35 0 1,0 0-1,-35 0 1,35-36 0,-35 36-1,-35 0 17,70 0-32,-71 0 15,1 0 16,-36 0-15,36 0 0,-36-35-1,0 35 1,1 0 0,-1-35-1,-35 0 1,35-36-1,-35 0 1,0-70 0,0 35-1,0-35 1,0 0 0,0 35-1,0 1 16,-35 69-15,0 36 15,-1 0-15,1 0 0,-35 0-1,-72 0 1,-104 0-1,-72 0 1,247 0-16,-211 0 16,247 0-16,-247-35 15,-71 35 1,71 0 0</inkml:trace>
  <inkml:trace contextRef="#ctx0" brushRef="#br0" timeOffset="11988.01">24059 11889 0,'0'-36'16,"-35"36"62,0 0-63,35-35-15,-35 35 0,-36 0 16,-70-35 0,0 35-1,0 35 16,-36 0-15,72 36 0,-37 105-1,37 1 1,69-1 0,36-35-1,36-35 1,105 70-1,35-70 1,71-35 0,70-71-1,-70-35 17,-35-71-32,-177 70 15,-70-105 16,-35-35-15,-72-106-16</inkml:trace>
  <inkml:trace contextRef="#ctx0" brushRef="#br0" timeOffset="20787">15840 7549 0,'0'-35'0,"-36"35"31,36 35-16,36-35 17,-36 36-17,35-36-15,0 0 16,36 35-16,211 36 16,36-71-1,105 35 1,-176 0-1,-36 0 17,-140 1-17</inkml:trace>
  <inkml:trace contextRef="#ctx0" brushRef="#br0" timeOffset="21354">22401 7620 0,'0'-35'16,"36"35"46,-36 35-62,35-35 0,0 0 16,177 35 0,70-35-1,36 36 1,140-36-1,1-36 1</inkml:trace>
  <inkml:trace contextRef="#ctx0" brushRef="#br0" timeOffset="22020">30515 7479 0,'0'0'0,"36"0"31,34 0 1,36 0-32,70-35 15,177 35 1,-35-36-1,-248 36 1,142 0 0,-177 0-16,71 0 15,-35 0-15</inkml:trace>
  <inkml:trace contextRef="#ctx0" brushRef="#br0" timeOffset="26620">10336 12629 0,'0'-35'125,"0"0"-31,0 0-78,-35 35-16,35-36 15,-35 36-15,35-35 16,-35 35-16,-1-35 31,1-1-31,-36 36 0,36 0 16,-35 0-1,-1 36 1,-35 34 0,36 36-1,34 0 1,-69 35-1,105-35 1,-36 35 0,72-35-1,-1 0 1,35 0 0,71-1-1,-105-69-15,140 34 16,-141-70-1,142 35-15,35-70 16,-1-35 15,-140-1-15,105-141 0,-176 71-1,-106-106 1,0 142-1,-105-37 1</inkml:trace>
  <inkml:trace contextRef="#ctx0" brushRef="#br0" timeOffset="27486">13582 12312 0,'0'-35'0,"0"70"0,-35-70 0,35-1 16,-36 1 0,-34-35-1,-1 70 1,1 0 15,-36 35-31,-35 141 31,106-141-31,-107 142 16,142-107-16,-70 72 16,35-107-16,-1 141 15,36-140-15,0-1 0,0 106 16,0-106-16,36 0 0,34 71 15,-35-70-15,36-36 0,70 105 16,-70-105-16,211 36 16,141-107-1,-176-35 1,-106-70 0,-211 0-1,-177-36 1,70 71-1,142 141-15,-106-71 16</inkml:trace>
  <inkml:trace contextRef="#ctx0" brushRef="#br0" timeOffset="28136">16545 12700 0,'0'0'0,"0"-35"15,0-1 1,0 1-1,-35-71 1,-36 71 0,-70 0-1,71 35 1,-71 35 0,0 71-1,35 70 1,106 1-1,106 34 1,70-34 15,141-71-15,107-106 0,-107-71-1,-176-105 1,-211-1-1,-142-34 1,-141-1 0,36 106-1</inkml:trace>
  <inkml:trace contextRef="#ctx0" brushRef="#br0" timeOffset="36036">17674 14288 0,'-35'35'78,"70"-35"16,0 0-78,1 0-1,-1 0 1,-35 35-16,35-35 0,36 0 31,-1 0-15,36 0 0,0 0-1,0 0 1,-71 0-16,106 0 15,-105 0-15,140 0 16,-35 0 0,71 0-1,-106 0 1,-1 0 0,1 0-1,-70 0 63</inkml:trace>
  <inkml:trace contextRef="#ctx0" brushRef="#br0" timeOffset="36670">21343 14358 0,'-35'0'15,"35"-35"-15,0 0 63,35 35-63,0 0 15,1 0-15,-1-36 16,353 1 0,-71 35-1,36 0 1,-141 0-1,-71 35 1,-70-35 0,-36 36 31</inkml:trace>
  <inkml:trace contextRef="#ctx0" brushRef="#br0" timeOffset="37368">25012 14393 0,'-35'0'15,"70"0"16,0 0-15,0 0 0,36 0-16,-36 0 15,177 0 1,-141 0-16,176 0 16,-1 0-1,-34 0 1,-71 0-1,-106 36 1,-70-1 0</inkml:trace>
  <inkml:trace contextRef="#ctx0" brushRef="#br0" timeOffset="37872">27905 14640 0,'0'0'0,"-36"0"47,36-35-31,36 35-1,-1 0 1,283 0 0,-1 0-1,-105 0 1,-1-35-1,-175 35 1,-72 0 0</inkml:trace>
  <inkml:trace contextRef="#ctx0" brushRef="#br0" timeOffset="45101">2822 7444 0,'0'0'0,"-35"-36"16,35 1-1,-35 35-15,-1-35 16,-34-36 0,-1 36-1,-35 0 17,-70 70-17,0 35 1,-71 72-1,35 34 1,71 71 0,70-71-1,36 71 1,141 0 0,-35-70-1,-36-142-15,247 177 16,-247-177-16,36 0 15,176 0-15,141-70 16,-35-141 0,-106-1 15,-177 142-31,177-353 16,-212 317-16,-35-105 15,-211-71 1,-142 0-1,-141 106-15</inkml:trace>
  <inkml:trace contextRef="#ctx0" brushRef="#br0" timeOffset="59982.01">4904 18803 0,'-36'0'47,"72"0"-47,-36-35 15,35 35 1,-35-36 15,35 36-31,-70 0 16,0-35-1,-1-35 1,-70 34 0,1 1-1,-36 35 1,35 106 15,0 35-15,0 106-1,36 71 1,70-36 0,70-106-1,71-35 1,106-35 0,71-141-1,-71-36 1,0-105-1,-212 141-15,35-71 16,-34 70-16,-36-34 16,-36-36-1,-34 106 17,-1-35-32,1 35 31,-1 0-16,36 70 1,-36 1 0,36 35-1,35 0 1,71-1 0,-36-69-1,106-36 1,-35-71-1,-36 1 1,-34 34-16,34-140 16,-70 141-1,0-1-15,0-34 16,-35 70 0,35 70 15,0 1-16,35 35 1,-35-71-16,71 0 16,-71 1-16,106-36 15,-36-71 1,1-35 0,-36 0-1,0-35 1,-70 106-1,0 35 1,35 35 0,35 71-1,-35-35 1,35-71 0,36 35-16,-36-35 15,0 0 1,71-106-1,-71 0 1,1 0 0,-36-35-1,-36 106 1,36 70 0,0 71-1,71 35 1,0-35-1,70-35 1,0-107 0,-35-69-1,-71 69-15,71-175 16,-106 175 0,0-140-16,-71-36 31,-35-35-16,1 106 1,69 106-16,1 0 16,0 35-16,35 35 15,0 35 1,35 36 0,36 71-1,-1 34 1,1-70-1,-36-35 1,0-35 0,-35-36 15,0-70-15,0 0-1,35 35-15,-35-106 16,0 70-16,36-34 15,34-1 1,1 71 0,-1 36-1,1 69 1,-71 37 0,0-107-16,0 106 15,-35-106-15,-1 36 16,1-1-1,-35-105 1,70-35 0,35 70-16,35-106 15,-70 70 1,106-69-16,71-1 16,-72 35 15,-34 36-16,0 35 1,-71-35 0,-36 35-1,36 35 17,36 0-17,-1 36 1,0-36-1,0-106 1</inkml:trace>
  <inkml:trace contextRef="#ctx0" brushRef="#br0" timeOffset="60165">7514 18450 0,'0'0'0,"-35"-35"15,35 0 1,35 35 0,0 0-1,1 0 1,70 106-16</inkml:trace>
  <inkml:trace contextRef="#ctx0" brushRef="#br0" timeOffset="61415">7973 18697 0,'0'0'0,"-35"-35"16,35 0-16,0-36 15,35 36 1,-35 0 0,70 35 15,1 105-16,-1 36 1,-70-105-16,71 70 16,-36-106-16,1 70 15,-1-70 1,0-70 0,36-36-1,-36-35 1,0 70-1,0 36 1,-35 70 0,0 0 15,71 71-15,0-35-16,-1-36 31,36-106-16,0-70 1,-71-35 0,-35 35-1,-70 70 1,-1 71 0,0 71-1,1-1 1,70 72-1,0-72 1,70 1 0,36-71-1,-35-71 1,-1-70 0,-70 106-1,71-106 1,-71 105-16,0-69 15,0 34 1,0 106 0,0 1-1,35 34 1,1 36 0,69-36-1,-69-34-15,34-36 16,-70-36-16,106-34 15,-35-106 1,-36-71 0,-35 211-16,-35-246 15,-1 211 1,1-105-16,-71 35 16,71 141 15,0 35-16,35 106 1,0 71 0,35 70-1,0-105 1,36 34 0,-1-105-1,1 0 1,-36-106-16,36 35 15,-36-35 1,0 0-16,106-70 16,-35-1-1,0 1 1,-35 70 0,34 0 15,1 35-16,0-35 1,106-35 0,-36-36-1,0-35 1,-140 71-16,105-106 0</inkml:trace>
  <inkml:trace contextRef="#ctx0" brushRef="#br0" timeOffset="61648">9701 17921 0,'-35'0'16,"35"-35"-1,35 35 1,1-71 0,69 36-1,248-141 1</inkml:trace>
  <inkml:trace contextRef="#ctx0" brushRef="#br0" timeOffset="70115">14252 16828 0,'0'-36'0,"-35"36"16,70 0 31,-35 36-47,0-1 31,0 35-16,36 107 1,-36-1 0,0 106-1,0-211-15,0 141 16,0-177-16,0 71 16,-36 70-1,36-141 1,0 1-1,36-36 79,-1 0-94,0 0 16,0 0-16,36 0 15,105 0 1,-35 0 0,36 0-1,-36 35 1,35-35 0,36 0-1,-106 35 1,105-35-1,-69 0 1,-1 0 0,0 0-1,-35 0 1,35-35 0,-35 35-1,-1 0 16,-34 0-15,-36 0-16,71-35 16,-71 35-16,71 0 15,-35-36 1,35 36 0,-71-35-1,0 0 1,0 35-16,-35-35 15,36 35-15,-36-71 16,35 0 0,-35-70-1,0 0 1,0-71 0,-35 36-1,35 0 16,-36 35-15,1 0 0,0 70-1,0 36 1,-1-1 0,1 36-1,0 0-15,-71 36 16,71-1-16,-106 0 15,-71 1 1,177-36-16,-248 35 16,213-35-16,-142 0 15,-105 35 17,211-35-32,-212-35 0,248 35 0,-213 0 15,1 0 16,212 0-31,-107 0 16,142 0-16,-106-35 0</inkml:trace>
  <inkml:trace contextRef="#ctx0" brushRef="#br0" timeOffset="71780">22860 16863 0,'35'0'47,"-35"35"-32,-35-35-15,35 35 16,0 106 0,0 36-1,0-107-15,-35 107 16,35-107-16,0 36 16,0 106-1,0-71 1,0-70-1,0-1 1,0-35 0,35-35-1,0 0 1,1 0 0,34 0-1,36 0 16,35 0-15,0 0 0,106 0-1,-106 0 1,71 0 0,-36 0-1,1 0 1,-36 0-1,0 0 1,35 0 0,1 0-1,-72-35 1,1 35 0,-35 0-1,-1 0 16,-34-35-15,-1 35 0,-35-35-1,0-36 1,0 0 0,0-34-1,0 69-15,0-70 16,-35 71-16,35-106 15,-36 0 1,36 106-16,-35-71 16,35 71-16,-35-71 15,0 35 1,35 36 0,-36-36-1,1 71 16,0 0-15,-1 0 0,-69 0-1,-1 36 1,-35-36 0,-36 0-1,1 0 1,35 0-1,-106-36 1,35 36 0,71-35-1,-35 35-15</inkml:trace>
  <inkml:trace contextRef="#ctx0" brushRef="#br0" timeOffset="85216">23954 23883 0,'0'-35'31,"0"-1"110,35 36-125,-70 0 15,35-35 63,0 0-16,-36 35-31,36-35-32,0-1 63,-35 36 1,35-35 171,0 0-219,-35 35-16</inkml:trace>
  <inkml:trace contextRef="#ctx0" brushRef="#br0" timeOffset="86561.01">25718 23777 0,'0'0'0,"-36"0"47,36-35-47,0 0 15,-35 35 1,0-36-1,-1 1 17,-34 0-17,-1 0 1,-35 35 0,36 0-1,-36 0 1,35 35-1,1 0 1,-106 71 0,105-36-1,36 1 1,35-36-16,0 1 16,-36-1-16,36 0 15,0 0 1,36 36-16,-36-36 15,35 1-15,0 34 32,71 36-17,35-35 1,71-36 0,0-35-1,-177 0-15,141-71 16,-140 71-16,69-70 15,-69-1 1,-36-70 0,-71 35-1,-35 0 1,0 0 0,-35 36-1</inkml:trace>
  <inkml:trace contextRef="#ctx0" brushRef="#br0" timeOffset="87595">27481 23777 0,'0'-35'0,"0"0"31,-35 35-15,35-36-16,0 1 31,-35 35-15,0-35 0,-36-36-1,0 36 1,-70 0-1,36 35 1,69 0-16,-70 0 16,71 0-16,-35 35 15,-36 0 1,70-35-16,-34 71 16,35-36-16,-36 0 15,36 1 1,-1 34-16,1-35 0,35 1 15,-35-1-15,35 106 32,70 0-17,36 0 1,71 1 0,34-37-1,142-34 1,-141-106-1,-177 35-15,106-36 16,-106 1-16,36-35 16,0-72-1,-36 1 1,-106-35 0,1 35-1,34 105-15,-34-69 16,35 69-1,-71-69-15</inkml:trace>
</inkml:ink>
</file>

<file path=ppt/ink/ink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3T18:41:07.993"/>
    </inkml:context>
    <inkml:brush xml:id="br0">
      <inkml:brushProperty name="width" value="0.05292" units="cm"/>
      <inkml:brushProperty name="height" value="0.05292" units="cm"/>
      <inkml:brushProperty name="color" value="#C00000"/>
    </inkml:brush>
  </inkml:definitions>
  <inkml:trace contextRef="#ctx0" brushRef="#br0">16792 3210 0,'-35'0'0,"35"-35"16,-35 35-16,-1 0 15,36 35 16,0 1-15,0 34 0,36 142-1,34 211 1,-34 36 0,-1-142-1,0-35 1,0-105-1,1-71 1,34-36 0,36-70 15,0 0-15,35-35-1,0-36 1,35-34-1,107-37 1,-107 37 0,142-72-16</inkml:trace>
  <inkml:trace contextRef="#ctx0" brushRef="#br0" timeOffset="382.99">16616 3351 0,'-35'-35'0,"35"0"16,0 0 15,35 35-15,0 0-1,0-36-15,107-34 16,104-36-1,-69 0 17,105 0-32,-141 106 15</inkml:trace>
  <inkml:trace contextRef="#ctx0" brushRef="#br0" timeOffset="600">16863 4586 0,'35'0'16,"-35"-35"-1,35 35 1,-35-35-16,36-1 0,105-70 15,317-140 1</inkml:trace>
  <inkml:trace contextRef="#ctx0" brushRef="#br0" timeOffset="1684">18203 4339 0,'0'-35'0,"0"0"0,0-1 16,0 1 0,36 35 15,-36 35-31,70 1 15,36 34 1,35 71 0,-70-35 15,-1-35-15,-70-107-1,0-34 1,0-107-1,0 36 1,0 36 0,35 69-1,1 72 1,34 34 0,71 1-1,-105-36-15,70 35 16,-71-70-16,106 0 15,0-70 1,35-71 0,-70 35-1,-70-35 17,-72 35-17,-34-35 1,-36 106-1,0 70 1,36 106 0,70 141-1,70-141 1,36-35 0,35-106-1,0-106 1,-106 71-16,71-177 15,-71 177-15,1-212 32,-72 141-32,1 71 15,35 70 17,0 106-17,35 36 1,1-36-1,175 247 1,-69-212 0,-1 1-1,-71-71 1,-34-1 0,-36 1-1,0-70-15,-71 69 16,71-69-16,-106 34 15,-70 36 1,-1-71 0,1-70 15,35-106-15,70-318-1,283-387 1</inkml:trace>
  <inkml:trace contextRef="#ctx0" brushRef="#br0" timeOffset="2317">20285 2540 0,'0'0'0,"0"-35"0,-36 35 16,1 35 0,35 0-1,35 36 1,-35 35-1,36 105 1,-1-140-16,0 105 16,1-105-16,34 140 15,1 1 1,35 0 0,-1-71-1,1-35 1,0-36-1,0-105 1,-36-35 0,36-36-1,-35-141 17,-71 35-17,0 71 1,-36 106-1,36 70 1,0 0 0,0 36-1,71 35 1,35 70 0,-106-141-16,70 1 15,-34-1-15,-1-35 0</inkml:trace>
  <inkml:trace contextRef="#ctx0" brushRef="#br0" timeOffset="2483">21237 2858 0,'0'0'0,"0"-36"0,-35 36 15,35-35 1,0 0-1,35 35 1,0 35-16</inkml:trace>
  <inkml:trace contextRef="#ctx0" brushRef="#br0" timeOffset="2953.99">22119 2893 0,'0'0'0,"-35"0"0,0-35 16,-1 35-16,1 0 15,-35 0 17,-36 70-17,70 71 1,36-35-1,36 0 1,-36-71-16,70 36 16,-34-71-16,-1 35 15,35-35 1,36 35 0,0-35-1,-35 35 1,-1 36-1,-35-36 1,-70 71 0,-35 0 15,-72-35-15,-34-36-1,0-35 1,-1-212-16</inkml:trace>
  <inkml:trace contextRef="#ctx0" brushRef="#br0" timeOffset="3552">22472 1976 0,'0'0'0,"-35"0"0,35 35 47,0 0-47,35 71 16,0 70-1,0 107 1,1-248-16,-1 141 16,-35-140-16,106 175 15,-71-70 1,0 0 0,1-70-1,-72-71 16,36-35-15,-35-1-16,0-105 16,0-35-1,35 35 17,70 0-17,1 70 1,-1 36-1,107 141 1,-36 105 0,-35 1-1,-1 0 1,1-71 0,35-35-1</inkml:trace>
  <inkml:trace contextRef="#ctx0" brushRef="#br0" timeOffset="4716">17145 6914 0,'0'0'0,"-35"0"0,35-35 0,0 0 15,-36 0 1,36-36 0,0-70-1,36 35 1,-1 71-16,71-71 16,-71 71-16,106-36 15,106 36 1,-106 70-1,36 36 1,-36-36 0,-35-35-1,-36-35 17,1-71-17,-1 0 1,-34-35-1,-1 70 1,35 36 0,36 35-1,35 35 1,36-35 0,-36 0-1,35-70 1,-105-36-1,-36-70 1,0 70 0,36 0-1,-1 106 1,107 71 15,-1 34-15,71-34-1,71-71-15</inkml:trace>
  <inkml:trace contextRef="#ctx0" brushRef="#br0" timeOffset="5299">21590 5009 0,'0'-70'0,"0"140"0,0-175 0,0 69 16,0 1-16,0 0 15,0-36 1,35-70 0,71 141-1,71 35 1,-1 36 0,-70-1-1,105 1 1,-70-142-1,-70-34 1,-36 69-16,36-105 16,-36 106-16,36-71 15,-36 71 17,71 35-17,106 35 1,-36 0-1,-106 1-15,142-72 16,-141 36-16,70-70 16,35-36-1,-35-70 1,-141 140-16,71-105 16,-71 106-16,70-106 15</inkml:trace>
  <inkml:trace contextRef="#ctx0" brushRef="#br0" timeOffset="9365.01">6385 7479 0,'-35'0'16,"35"-35"15,-35 35-31,-1-36 15,-34 1 1,-71-71 0,35 36-1,-106-36 1,-35 71 0,36 70-1,-72 35 1,72 36-1,-36 0 1,212-71 0,-71 71-16,70-71 0,1 1 15,-71 70-15,-70 70 16,35 0 15,106-140-31,-36 105 16,36-106-16,-36 106 15,1 71 1,34-1 0,72 36-1,-1-105 1,35-1 0,1 0-1,141 35 1,-36-35-1,-141-106-15,142 36 16,-142-36-16,141 36 16,-140-71-16,246 70 15,-212-70 1,36 0-16,177 36 31,-37-72-15,72 1-1,-1-35 1,142-107 0,-141 1-1,-36-71 1,-35-71 0,-141-34-1,-177-142 1,-105 106-1,-71 35 1,176 282-16,-599-281 16</inkml:trace>
  <inkml:trace contextRef="#ctx0" brushRef="#br0" timeOffset="26230.04">27058 7479 0,'0'0'0,"0"35"63,0 0-48,0 1 1,-35-36-16,35 35 15,0 36-15,0 105 16,0 71 0,0-71-1,0 36 1,35 35 0,-35-35-1,35-71 16,-35-35-15,36-36 0,-1-35-1,0 1 1,36-1 0,-1 0-1,-34-35-15,69 35 16,-69-35-16,105 36 15,35-1 1,106 0 0,-105 1-1,34-36 1,1 35 0,35-35-1,-35 0 16,105 35-15,-70-35 0,0 35-1,-35 1 1,35-36 0,-36 0-1,107 0 1,-106 0-1,-1 0 1,-176 0-16,177 0 16,-177 0-16,177-36 15,35 36 1,-71-35 0,71 35-1,-106 0 16,-105 0-31,175 0 16,-175 0-16,211 0 0</inkml:trace>
  <inkml:trace contextRef="#ctx0" brushRef="#br0" timeOffset="28296.04">20496 7373 0,'0'0'0,"0"35"16,-35 1-1,35 34 1,0 142 0,0 35-1,35 70 1,1-70-1,-36-176-15,0 211 16,0-211-16,0 140 16,-36-34-1,36-72 1,36-34 0,-36-36-1,35 1 16,36-1-15,-1-35 0,71 35-1,71 0 1,-1-35 0,72 0-1,-213 0-15,213 0 16,-213 0-16,212 0 15,0 0 1,71 0 0,-35-35-1,-1 35 1,-246 0-16,211 0 16,-247 0-1,212 0-15,-70 0 31,34 0-15,72 35 0,-37-35-1,-69 0 1,35 0 0,-107 0-1,1 0 1,-70 0-16,105 0 15,-106 0-15,106-35 16,0 35 0,35-35-1,-70 35 1,35 0 15,-35-35-31,-70 35 16,34-36-1,-35 36-15,1-35 16,34 0 0,-70-36-1,36-35 1,-72-35 0,36 106-16,0-141 15,0 140-15,-35-105 16,-36-106-1,1 0 1,35 106 0,-36-35-1,0 35 1,36 35 0,35 71-1,-35 35 32,0 0-31,35-36-1,-106 36 1,-71-35 0,142 0-16,-212-1 15,177 36-15,-248-70 16,212 70-16,-176-35 15,211 35-15,-352-36 16,-35 1 0,-72 35-1,-34 0 1,282 0 0,176 0-16,-212 35 15,213-35 1,-213 0-16,36 0 31,-71 36-15,106-1-1,35 0 1,107-35-16,-72 0 16,142 0-16,-106 0 15</inkml:trace>
  <inkml:trace contextRef="#ctx0" brushRef="#br0" timeOffset="56776.09">10583 11077 0,'0'0'0,"-35"0"47,70 0-47,-35 35 15,0 1 1,0-1 0,36 36-16,-36 70 31,35-106-31,-35 106 16,35-106-16,-35 107 15,0-107-15,35 106 16,-35-106-16,36 71 15,-36 106 1,35-107 0,-35-69-16,0 34 15,0-34-15,35-1 16,-35 0 0,0 0-1,0 36 1,0-36-1,0 1 1,0-1 15,0 0-15,36-35 15,-1 35 16,0-35-31,0 0-1,1 0 1,-1 0 0,0 36-1,71-36 1,-35 0-1,-1-36 1,36 36 0,-35 0 15,34 0-15,-34 0-1,0 0 1,34-35-1,-34 35 1,-36 0-16,36 0 16,-36 0-16,36 35 15,-1-35 1,1 0 0,34 0-1,1 36 1,0-36-1,0 0 1,-35 0 15,-1 0-15,1 35 0,-1-35-1,1 0 1,-36 0-1,0 0 1,-35 35 109,36-35-47,-1 0-62,0 0-1,0 0 1,1 0-16,34 0 16,1 0-1,35 0 1,-36 36 0,71-36-1,-35 0 1,0 0-1,35 0 1,-35 0 15,35 0-15,-70 0 0,105-36-1,-70 36 1,-36-35-1,71 35 17,-35 0-32,0 0 15,35-35 1,-35 35 0,0-36-1,35 36 1,-70 0-1,-1 0 1,36 0 0,-35 0 15,70 0-15,-36 0-1,37 0 1,-37 0-1,1 0 1,-35 0 0,35 0-1,0 0 1,35 0 0,0 0-1,0-35 1,-35 35-1,-36 0 1,36 35 15,-71-35-31,1 0 16,-1 0-16,35 0 0</inkml:trace>
  <inkml:trace contextRef="#ctx0" brushRef="#br0" timeOffset="59675.09">17427 12771 0,'35'0'62,"-35"35"-62,36-35 16,-1 0-16,0 35 15,106 0 1,106-35 0,0 0-1,71 36 1,-36-36 0,0-36-1,-70 36 1,0 0-1,-71 0 1,-106 0-16,141-35 16,-140 35-1,105 0 1,70 0 0,-34-35-1,35 35 1,-177 0-16,106 0 15,-106 0-15,0 0 0,71 0 16,71 0 0,-36 0-1,0 0 1,0 0 0,141 0-1,-176 0 1,70 0-1,-34 0 1,-72 0 15,-35 0-31,71 0 16,-71 0-16,1 0 0,34 0 16,36 0-1,0 0 1,-71 0-1,1 0-15,-1 0 16,0 0-16,0 0 16,1 0-1,-1-35 1,0 35 0,1-36-1,-36 1 1,0-36-1,0 36-15,0-35 16,0 34 0,-36-140-16,1 0 31,0 34-15,-1 107-16,-34-141 15,70 141-15,-35-36 16,-36-35-1,71 0 1,-35 36 0,35 34-1,0 1 1,0 0 0,0 0 15,-36-1-16,1 1 1,35 0 15,-35 35-15,0 0 0,35 35-1,-106-35 1,-35 35-1,-36-35 1,-105 0 0,247 0-16,-177 0 15,142 0-15,34 0 0,-175 0 16,-72-35 0,36 35-1,1 0 1,-1 0-1,-142 35 1,178-35 0,-1 36 15,106-36-15,-105-36-1,105 36 1,71 0-16,-142 0 15,107 0-15,-72 0 16,-69 0 0,34-35-1,142 35-15,-106 0 16,106 0-16,-106-35 16,-36 35-1,71-36 1,71 36-16,-106 0 15,106 0-15,-71 0 16,71 0-16,-106 0 31,105 0-31,-105-35 16,-70 35 0,34-35-1,36 0 1,-71-1-1,142 36-15,-177 0 16,176 0-16,36 0 16,-353-35-1,141 35 1,35 0 0,-70 0-1,35 0 1,-70 0-1,70 0 1,176-35-16,-176 35 16,212 0-1,-141 0 1,-71-35 0,-36 35-1,248-36-15,-141 36 16,140 0-16,-105-35 15,71 35-15,-107 0 16,142 0-16,-141 0 16,-1 0-1,36-35 1,71 35 0,34 0-16,-69-36 0</inkml:trace>
  <inkml:trace contextRef="#ctx0" brushRef="#br0" timeOffset="62842.09">18874 14605 0,'0'0'0,"-36"0"15,36-35 17,36 35-1,-1 0-31,0 35 15,142-35 1,175 35 0,36-35-1,142 0 1,-107 0 0,565-70-1,-212-1 1,-212 36-1,-35 35 1,-70 0 15,-353 0-15,35 35 0,-35-35-1,-36 0 1,-34 35-1,-36-70-15</inkml:trace>
  <inkml:trace contextRef="#ctx0" brushRef="#br0" timeOffset="75690.11">24977 15804 0,'0'0'0,"-36"0"0,72 0 0,-1 0 47,0 0-31,0 0-16,107 0 31,34 36-15,0-1-1,-34 0 1,34-35 0,-35 36-1,-70-36-15,105 0 16,-141 0-16,106 0 16,71 0-1,-36 0 1,1 0-1,34 0 1,-69 35 0,34-35-1,-70 0 1,70 0 15,36 0-15,-36 0-1,36 35 1,-36-35 0,71 0-1,-35 0 1,0-35 0,35 35-1,35 0 1</inkml:trace>
  <inkml:trace contextRef="#ctx0" brushRef="#br0" timeOffset="82740.13">23495 9913 0,'0'-35'0,"-35"35"15,35 35 32,35-35-31,-35 35-1,35-35-15,36 106 16,70 35 0,0 106-1,-35-106 1,0 36-1,0-71 1,-71-71 0,-35 0-1,0 0 1,0 1 31,-35-36-32,-1 35 1,-70 35 0,-105 36-1,34 0 1,1-35 0,0-36-1,35 0 1,35 1-1,0-36 1,0 70 0</inkml:trace>
  <inkml:trace contextRef="#ctx0" brushRef="#br0" timeOffset="83510.13">23248 10936 0,'0'0'0,"-35"0"16,35 35 15,-35-35-16,35 36 1,0-1 0,-36 0-1,1 71 1,-71 70 0,0-34-1,36-37 1,70-34-1,-36-36 1,72-35 0,-36-35 15,35 35 16,0 0-32,-35 35 1,106-35 0,106 36-1,35-36 1,-71-36 0,-35 1-1,-70 35 1,-107 0 46,36 35-46</inkml:trace>
  <inkml:trace contextRef="#ctx0" brushRef="#br0" timeOffset="93288.14">16051 19473 0,'0'0'0,"36"0"141,-1 0-126,0 0-15,0 0 0,36 0 16,141 0 0,-36 0-1,36 0 1,-1 0-1,72 0 1,-72 36 0,-34-36-1,34 35 1,-69-35 0,69 0-1,-34 0 1,-1 0 15,36 0-15,-36 0-1,0 0 1,1-35 0,-1 35-1,-70 0 1,35 0-1,35 0 1,-34-36 0,69 1-1,-34 35 1,-1-35 0,0 0-1,1 35 1,-1-36 15,1 36-15,-142 0-16,141 0 15,-140 0-15,34-35 0,-35 35 16,177-35 0,-106-1-16,0 1 15,-71 35-15,71-35 16,70-36-1,-35 36 1,36 0 0,-36-1-1,106 1 1,0 0 0,-71 35-1,36 0 1,-106 0 15,105 0-15,-34 0-1,70 0 1,-177 0-16,107 0 16,-142 0-16,106 0 15,35 35 1,36-35-1,35 0 1,-35 35 0,-36-35-1,106 36 1,-141-36 0,71 35 15,70 0-31,-105-35 31,-142 36-31,141-36 16,-140 0-16,105 35 15,0-35 1,0 35 0,35 0-1,-105 1 1,-1-36-1,-34 0 1,-1 35 0,0-35 15,1 0-31</inkml:trace>
  <inkml:trace contextRef="#ctx0" brushRef="#br0" timeOffset="94755.15">4445 19509 0,'0'0'15,"0"-36"-15,-35 36 0,35-35 0,0 0 31,-36 35-15,-34-71 0,-71 36-1,0 0 1,-36-1 0,1 72-1,-1 34 1,1 36-1,-106 176 1,176-70 0,36 35-1,70-35 1,35-1 0,71 71-1,70-35 1,177 0 15,0-176-15,35-71-1,-283 0-15,248-106 16,-247 71-16,353-142 16,-1-70-1,-281 1 1,-177 34-1,-177-141 1,-70 106 0,-423 0-1</inkml:trace>
  <inkml:trace contextRef="#ctx0" brushRef="#br0" timeOffset="98020.16">16016 17074 0,'0'36'15,"0"-1"48,0 0-48,0 1-15,0-1 0,0 212 16,0-36 0,35 142-1,1-35 1,-1-36 0,0-70-1,0-1 1,-35-105 15,36 0-15,-36-35-1,35-71 1,-35 35 0,35-35-1,1 0 1,69 35 15,-69-35-31,140 0 16,1 0-1,105 0 1,0-35 15,35 35-31,107-35 16,-107 35 15,107-36-15,-107 1-1,-35 35 1,106-35 0,-105 35-1,-213 0-15,212 0 16,-211 0-16,105 0 15,107 35 1,-72-35 0,36 0-1,35 35 1,-70-35 0,35 71-1,-35-71 1,-1 35 15,72-35-15,-36 35-1,35-35 1,-35 36 0,70-36-1,-105 0 1,176 0-1,0 35 1,-106-35 0,71 35-1,-71-35 1,36 0 0,70 35-1,-106-35 1,-211 0-16,175 0 31,-175 0-31,105 0 16,107 0-1,-213 0-15,107 0 16,-107 0-16,36 0 0,35-35 16,-106 35-16,142 0 15,105-35 1,-35 35-1,0-35 1,-35-1 0,-36 36-1,71-35 1,-212 35-16,106-35 16,-106 35-1,107 0-15,34 0 16,-35 0 15,0 35-15,36-35-1,-1 35 1,-35-35 0,-35 36-1,0-36 1,-71 0-1,36 0 1,-71-36 15,0 1-15,0 0-16,-36 0 16,1-107-1,-36-34 1,1 0 15,-1 34-15,71 107-16,-35-71 15,35 71-15,0 0 0,-35-36 16,0-140 0,35 140-1,-36-70 1,36 35-1,-35 36 1,35 34-16,-35 1 16,35 0-16,-36 35 15,1-36 1,-35 1 0,34 0-1,-69 0 1,-1 35 15,-106 0-15,0 0-1,-35 0 1,-70 35 0,211-35-16,-247 0 15,247 0-15,-176 35 16,-141-35-1,-106 0 1,0-35 0,105 35-1,-70 0 1,106-35 0,0 35-1,-35-36 1,70 1 15,36 35-15,246 0-16,-246-35 15,246 35-15,-141 0 16,-176-36 0,106 36-1,-106-35 1,70 35-1,36-35 1,-35 35 0,-36-35-1,71-1 1,211 36-16,-211 0 16,211 0-16,-211 0 15,0 0 1,-36-35 15,-34 35-15,34 0-1,-70 35 1,71-35 0,-36 0-1,106 36 1,-35-36-1,-142 0 1,142 0 0,-35 0-1,70 0-15</inkml:trace>
  <inkml:trace contextRef="#ctx0" brushRef="#br0" timeOffset="101887.16">23142 21131 0,'0'0'0,"36"0"32,-36 36-32,35-36 15,-35 35-15,70 0 16,107 0 0,105 1-1,106-1 1,35-35-1,36 0 1,-318 0-16,388 0 16,-388 0-16,0-35 15,883 35 1,-284-36 0,-140 36-1,70-35 1,-211 35 15,0 35-15,-177 1-1,0 34-15</inkml:trace>
  <inkml:trace contextRef="#ctx0" brushRef="#br0" timeOffset="102854.16">2752 23178 0,'0'0'0,"35"0"0,0 0 16,1 0-1,34 0 1,177 0 0,141 0-1,106 0 1,35-36-1,-35 1 1,-388 0-16,388-1 16,-388 36-16,35 0 0,211-35 15,-246 35-15,212 0 16,-212 0-16,211 35 16,-246-35-16,105 0 15,-70 36 1,-71-36-16,0 0 31,1 0-31,-1 70 0</inkml:trace>
</inkml:ink>
</file>

<file path=ppt/ink/ink2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3T20:53:56.947"/>
    </inkml:context>
    <inkml:brush xml:id="br0">
      <inkml:brushProperty name="width" value="0.05292" units="cm"/>
      <inkml:brushProperty name="height" value="0.05292" units="cm"/>
      <inkml:brushProperty name="color" value="#C00000"/>
    </inkml:brush>
  </inkml:definitions>
  <inkml:trace contextRef="#ctx0" brushRef="#br0">12982 7655 0,'0'-35'0,"-35"35"47,35-35-47,0-1 16,0 1-1,-35 0 1,-1-36 0,-34 1-1,35 34 1,-107 1-1,1 35 1,0 0 0,-35 71 15,35-1-15,-36 36-1,107-71 1,-36 71-1,71 0 1,-36 35 0,36 0-1,35-35 1,0 0 0,0 0-1,35 0 1,-35-71-16,71 71 15,-36-71 1,0 36 0,36-1-1,70 36-15,0-35 32,35-36-17,-70 0 1,35-35-1,106-35 1,-106 0 0,36-71-1,-71 35 1,35-70 0,-71 35-1,-34 0 1,34-105-1,-70 34 1,-106-34 0,36 70-1,34 70 1,-69-70 0,69 106-16,-105-71 15,71 70-15,-71-34 16,105 70-16,-175 35 0</inkml:trace>
  <inkml:trace contextRef="#ctx0" brushRef="#br0" timeOffset="7781.99">28575 7726 0,'35'-35'15,"1"35"1,-72-36 109,-105-105-94,106 141-31,0-35 16,-36 35-1,1-35 1,-36 35 0,0 0-1,35 35 1,-35 35 0,1 1-1,34 0 1,-35 34-1,71-34 1,0 35 0,35 0-1,0-1 17,0-34-17,35 35 1,35 0-1,1-36 1,-71-35-16,106 36 16,-106-36-16,70 1 15,36 34 1,71 1 0,-1-71-1,-35 0 1,-35-36-1,-35-34 1,34-71 0,-34 35-1,-1-70 17,-70-1-17,-35 1 1,-35 35-1,34 35 1,-69 0-16</inkml:trace>
  <inkml:trace contextRef="#ctx0" brushRef="#br0" timeOffset="11648.99">11959 8749 0,'0'35'0,"-35"-35"47,35-35-31,-35 35 0,35-35-1,-71-36 1,-35 0-1,0 1 1,1 35 0,69 35-16,-34 0 15,34 0-15,-34 0 16,70 35-16,-71 0 16,36-35-16,-36 106 15,-34 35 1,-1 36-1,71-36 1,35 35 0,0-70-1,70 0 17,106 35-17,36-71 1,141-34-1,-36-72 1,-105-34 0,-141-1-1,-1-140 1,-105-36 0,0 176-16,-36-141 15,36 142-15,-36-36 16,1 0-1,-1 106-15</inkml:trace>
  <inkml:trace contextRef="#ctx0" brushRef="#br0" timeOffset="14251">22296 8714 0,'0'-36'15,"-36"36"1,36-35 0,0 0-1,-35-1 1,35 1 0,-35 35-16,-1-70 15,-34 34 1,-36-34-1,0 70 1,-35 0 0,35 0-1,71 0-15,-106 35 16,106 0 0,-36 1-1,-35 105 1,0 0-1,36 35 1,70-140-16,-71 105 16,71-106-16,0 71 15,0 35 1,71 0 0,70-35-1,35 0 1,107-71-1,-36-70 1,-71-1 0,-35-69-1,-141-72 1,-35 1 15,-36-36-15,71 177-16,-70-106 15,-1 35-15</inkml:trace>
  <inkml:trace contextRef="#ctx0" brushRef="#br0" timeOffset="16031">31044 8749 0,'0'0'0,"0"-35"15,0-1 1,-35 1 0,35 0-1,-70-36 1,34 1-1,-34 34 1,-71 1 0,35 0-1,35 35 1,-35 70 15,36 36-15,-36 35-1,35 36 1,36-1 0,35-70-1,35 70 1,36 1 0,0-71-1,140 35 16,-140-106-31,105-35 16,-35-35 0,0-36-1,-105-70 1,-1-35 15,-70-71-15,-71 35-1,35 71 1,-34 35-16</inkml:trace>
  <inkml:trace contextRef="#ctx0" brushRef="#br0" timeOffset="21964">29528 9807 0,'0'0'0,"35"0"15,0-35 16,-35 0-15,35 35 0,-35-36-1,0 1 17,0 0-32,-35-36 15,35 36 16,-70-36-15,34 36 0,-34 35-1,-36-35 1,-35 70 0,35 0-1,0 1 1,35 34-1,1 1 1,-1 35 0,36-36-1,35 36 1,0 0 0,71 35 15,-36-35-16,35 0 1,36 0 0,35-36-1,36-35 1,-71-35 0,35 0-1,-71-70 1,1-71-1,-36-36 1,-70 36 0,0 0-1,-1 35 17,-105 0-32</inkml:trace>
  <inkml:trace contextRef="#ctx0" brushRef="#br0" timeOffset="28563">29210 10760 0,'35'0'0,"-35"-36"31,-35 36-15,35-35 0,0 0-1,-35-36 1,-36-34-1,1 34 1,-1 0 0,-35 1-1,0 35 1,36 35 0,-36 35-1,106 0-15,-106 36 31,106-36-31,-70 36 16,34 34 0,1 36-1,35 1 1,0-1 0,35-71-1,1 36 1,69 0-1,37 0 1,-37-71 0,36 0-1,-35-35 17,0 0-32,0-35 15,-35-36 16,-36-34-15,-35-107 0,0 71-1,-106-212-15</inkml:trace>
  <inkml:trace contextRef="#ctx0" brushRef="#br0" timeOffset="46471">22437 12453 0,'0'-35'16,"-36"-1"15,72 36-15,-1 0 31,0 0-47,0 0 15,1 0-15,-1 0 16,106-35-16,71 35 31,176-35-15,-35 0 0,-248-1-16,284 1 15,-284 35-15,319-70 16,-1 34-1,71 1 1,-141 0 0,35 35-1,-282-36-15,246 36 16,-246 0-16,212 0 16,-1-35-1,-35 35 1,1-35-1,-72 35 1,-34 0 15,-107-35-15,1 70 0,-36-35-1</inkml:trace>
  <inkml:trace contextRef="#ctx0" brushRef="#br0" timeOffset="48844">10089 12453 0,'0'0'0,"0"-35"16,0-1-1,-35 36 1,35-35-16,-35 0 15,0 35 1,-1-35-16,-70 70 31,71-35-31,0 0 16,-141 106 0,-1 35-1,71-35 1,36 70-1,70 1 1,70-36 0,1 0-1,-36-106-15,142 36 16,-142-36-16,141 0 16,106 0-1,-70-35 1,-71-70-1,-70-71 1,-36 105 0,-35-69-1,-35 34-15,0-70 16,-36 0 0,-70 35-1</inkml:trace>
  <inkml:trace contextRef="#ctx0" brushRef="#br0" timeOffset="54226">26529 14288 0,'0'35'31,"35"-35"16,0 0-31,1 0-1,-1 0-15,0 0 0,36 0 16,141-35 0,-1 35-1,107 0 1,-1 0 0,71 0-1,-70 0 1,-248-36-16,177 36 15,-176 0-15,211-35 16,0 35 15,0 0-15,71 0 0,-71 0-1,-35 0 1,-105 0-1,-1-35 1,-71 35 0,-35 0-1,-70 0 17</inkml:trace>
  <inkml:trace contextRef="#ctx0" brushRef="#br0" timeOffset="60275">5256 15205 0,'0'-36'31,"-35"36"-31,35-35 16,0 0-16,-35 35 15,35-35 1,-106-36-1,0 36 1,-35 35 0,-71 0-1,36 0 1,35 35 0,-106 36-1,0 34 1,0 37-1,106-37 1,0 37 0,70 34 15,107 36-15,34-36-1,-35-141-15,106 106 16,-70-105-16,141 34 15,141-70 1,-1-70 0,107-72-1,-212-34 1,-177 141-16,72-142 16,-142 142-16,0-106 15,-71 0 1,-70 0-1,-71 35 1</inkml:trace>
  <inkml:trace contextRef="#ctx0" brushRef="#br0" timeOffset="62925">17357 16298 0,'35'0'0,"0"0"31,0 0-16,1 0 1,-1 0-16,71 0 16,106-35 15,-36 35-15,71 0-1,35-35 1,71 35-1,-141 0 1,70 0 0,106 0-1,-106 0 1,71 0 0,-71 0-1,-35-36 1,106 36-1,-71 0 1,-106 0 0,107 0-1,-72 0 17,-70 0-17,0 0 1,1 0-1,-72 0 1,1 0 0</inkml:trace>
  <inkml:trace contextRef="#ctx0" brushRef="#br0" timeOffset="80039">23283 16545 0,'-35'0'0,"35"-35"16,0 70 30,0 1-46,35-1 16,-35 0-16,0 0 16,0 142-1,36 70 1,-1 0 0,0 0-1,-35-36 1,35-70-1,-35-35 1,36-35 0,-36-36-1,35 0 1,-35 1 0,71-36 15,-1 35-16,36-35 1,106-35 0,-36 35-1,36-36 1,35 1 0,-36 35-1,107-35 1,-71 35-1,0-35 1,-177 35-16,142 0 16,-142 0-16,72 0 15,104 0 1,72 0 0,-71-36 15,-176 36-31,175 0 15,-175 0-15,70-35 16,141 35 0,-35-35-1,36 35 1,-37 0 0,-34-36-1,-177 36-15,177 0 16,-177 0-16,106-35 15,36 35 1,-142 0-16,177 0 16,-177 0-16,141-35 15,36 35 1,-36 0 0,-34 35 15,-1-35-16,-106 0-15,71 0 16,-71 35-16,71-35 16,35 0-1,-35 0 1,35 0 0,-35 0-1,0-35 1,-36 35-1,1-35 1,-36 0 0,-35-1 15,0-34-15,35-36-16,-35-35 31,36 0-16,-36-36 1,0 71 0,-36-35-1,1 71 1,-36-1 0,1 36-1,-36 35 1,-35 35-1,-71 1 1,-105-1 0,-107 0-1,1-35 1,-177 0 0,71 0 15,-35 0-16,423 0-15,-424-35 16,424 35-16,-388-35 16,0 35-1,-36-36 1,142 36 0,-36 0-1,142 0 1,70 0-1,106 0 1,0 0-16</inkml:trace>
  <inkml:trace contextRef="#ctx0" brushRef="#br0" timeOffset="87805">4727 19473 0,'-35'0'31,"35"-35"94,35 35-125,-35-35 0,0 0 16,35-1-16,36-34 16,-36 34-1,1 1 16,-1 35-15,35 0 0,1 35-1,0 1 1,-1-1 0,1 0-1,-1-35 1,-34 0-1,34 0 1,-35-35 0,36-36-1,-1 36 1,-34 0 0,-1 35-1,36 35 16,-36 0-15,35 36 0,1 0-1,-36-36 1,36-35 0,-1-35-1,36-71 1,0 35-1,-35 36 1,-1 0 0,1 70-1,-1 0 1,1 36 0,-1-36-1,1 0 16,-36-70-15,36 0 0,-1-36-1,36 36 1,-35 35 0,-36 35-1,35 36 1,-34-1-1,70-34 1,-71-36 0,35-36-1,1-34 1,0 34 0,-1 1 15,1 35-16,-36 35 1,36 1 0,-1-1-1,1 0 1,34-70 0,-34 0-1,-36-1-15,71 1 16,-106 0-16,71 0 15,-1-1 1,1 36 0,-1 36-1,-70-1 1,71 0-16,-36-35 16,0 35-16,36-35 15,0-35 16,-1 0-15,1-71 0,-1 35-1,1 36 1,-1 70 0,-34 36-1,34 0 1,-35-36-1,71 0 1,-35-70 0,35-177-1</inkml:trace>
  <inkml:trace contextRef="#ctx0" brushRef="#br0" timeOffset="93321">11218 19438 0,'0'0'0,"0"-35"15,0 0 1,36-1-1,-36 1 1,70-36 0,1 36-1,-36 0 1,0 35-16,1 0 16,-1 0-16,35 35 15,-34 0-15,34 36 16,-34-71-16,34 71 15,1-1 1,-36-35-16,35 1 16,-34-36-16,-1 0 15,71-36 1,0-34 0,-36-1-1,1 36 16,-36 35-31,36 0 16,-36 0-16,0 71 16,71-1-1,35 36 1,36-71 0,-72-35-1,36-35 1,1-71-1,-72 71 1,1-36 0,-1 36-1,-70 70 1</inkml:trace>
  <inkml:trace contextRef="#ctx0" brushRef="#br0" timeOffset="96838.01">17286 19368 0,'0'0'0,"35"0"62,-35-36-46,0 1-1,36 35-15,-36-35 0,35 35 16,71-71 0,-36 36-1,36 35 1,35 35 0,-141 0-16,106 36 15,-71-36 1,1 1-16,-1-1 15,36 35 1,-36-70-16,35 36 16,1-1-1,35-35 1,0-35 0,-71-1-16,71-34 15,-71 35-15,35-1 16,36-34-1,-35 70 1,-36 35 0,0-35-16,36 106 15,-36-71 1,1 0-16,175 1 16</inkml:trace>
  <inkml:trace contextRef="#ctx0" brushRef="#br0" timeOffset="101325">6421 23424 0,'-36'0'63,"36"36"-48,0-1 79,0 0-78,0 36 15,0-36-31,36 36 16,-1 458 15,35-247-31,-70-176 15,36 35 17,-36 0-17,35 0 1,-35-70 0,35 35-1,-35-36 1,0 36-1,0-35 1,0 34 0,0-69-1,0 70 1,0-71 0,0 35-1,36 36 1,-36-35-1,0-1 17,0-34-17,0-1 1,0 0 0,0 0-1,0 1 1,0-1-1,0-70 48,0-36-47</inkml:trace>
  <inkml:trace contextRef="#ctx0" brushRef="#br0" timeOffset="112718">9208 23989 0,'-36'0'32,"36"-35"-17,-35 35 1,35 35 15,-35-35-15,70 0 31,0 0-47,1 0 15,-1 0 1,71 0 0,-71 0-16,71 0 15,-71 0-15,36 0 16,34 35-1,-34-35 1,-1 0 0,1 0-1,-36 0 1,1 0 15,-72 0 32,36-35-48,-35 35 1,0 0 0,-1 0-1,-34 0 1,-1-35-1,36 35-15,0 0 16,0 0-16,-1 0 0,1 0 16,0 0-1,-1 0-15,1 0 16,0 0 0,0 0-16,-1 0 15,1 0 16,0 0-15,35 35 15,-35-35-15,70 0 109,0 0-94,0 0-31,1 0 16,-1 0-16,0 0 15,36 0 17,-1 0-17,-34 0 1,-36 35 0,35-35-16</inkml:trace>
  <inkml:trace contextRef="#ctx0" brushRef="#br0" timeOffset="116634.01">12136 23848 0,'0'0'0,"0"35"16,35-35 124,0 0-109,0-35 1,1 35-17,-1 0 17,71-36-17,-36 1 1</inkml:trace>
  <inkml:trace contextRef="#ctx0" brushRef="#br0" timeOffset="117356">12100 24624 0,'0'35'0,"0"-70"31,36 35-31,-36 35 16,35-35 15,-35-35-31,35 35 16,36-35-1,-1-1 1,1 1 0,-1 35-1,-34-35 1</inkml:trace>
  <inkml:trace contextRef="#ctx0" brushRef="#br0" timeOffset="117818.01">12171 25259 0,'35'0'62,"0"-35"-46,1-1-16,-1 1 15,0 0 1,0 35-16,36-36 16,-36 36-16,1 0 15,-36 36 1</inkml:trace>
  <inkml:trace contextRef="#ctx0" brushRef="#br0" timeOffset="118084.01">12277 25753 0,'0'-35'16,"0"70"-1,0 0 1,35-35-1,0-35 1,71-36 0,0 1-1,35-36 1,0 71-16</inkml:trace>
  <inkml:trace contextRef="#ctx0" brushRef="#br0" timeOffset="119717.01">13617 23954 0,'0'-36'31,"-35"36"-31,70 0 47,-35-35-32,35 35 1,1 0 15,34-35-31,-34 35 16,69-71 0,-69 71-16,-1-35 0</inkml:trace>
  <inkml:trace contextRef="#ctx0" brushRef="#br0" timeOffset="120154">13547 24553 0,'35'0'32,"0"-35"-17,0 0 1,1 0 0,-1-1-16,36 1 15,-1 35 1,-70-35-1,35 35-15</inkml:trace>
  <inkml:trace contextRef="#ctx0" brushRef="#br0" timeOffset="120551.01">13511 25259 0,'36'0'0,"-36"-35"0,35 35 32,-35-36-17,35 36 1,36-70-1,35 34 1,-36 1 0,36 0-1</inkml:trace>
  <inkml:trace contextRef="#ctx0" brushRef="#br0" timeOffset="120851.01">13617 25894 0,'0'-35'16,"35"-1"0,-35 1-1,36 35-15,-36-35 0,106-71 16,-1 35 0,107-34-1</inkml:trace>
  <inkml:trace contextRef="#ctx0" brushRef="#br0" timeOffset="161540.01">26952 19156 0,'0'0'0,"0"-35"15,-35 35 17,35 35 14,-35-35-30,35 35-16,-36-35 16,1 35-16,0 1 15,0-36-15,-1 35 0,1-35 0,0 35 0,-36 1 16,36-36-16,0 35 0,-36 0 0,0 0 16,36-35-16,-35 36 0,-1-1 0,36 0 15,-36 0-15,1-35 0,-1 36 0,36-1 0,-36 0 16,1 1-16,35-1 0,-36 0 0,0-35 15,1 35-15,-1 1 0,1-1 0,-1 0 0,1 0 16,-1 1-16,0-1 0,1 0 0,-1 1 16,1-1-16,-1 0 0,1 0 0,-1 1 15,36-1-15,-36 0 0,1 1 0,35-1 0,-36-35 16,36 35-16,-1 0 0,-34 1 16,35-36-16,-1 35 0,-34 0 0,34-35 15,1 36-15,0-36 0,0 35 0,-1-35 16,1 35-16,0-35 0,-1 35 15,1-35-15,0 36 16,0-36-16,35 35 16,-36-35-16,72 0 265</inkml:trace>
  <inkml:trace contextRef="#ctx0" brushRef="#br0" timeOffset="162787.01">25259 19438 0,'0'0'0,"-35"0"0,35-35 0,-36 35 16,1 0 15,70 0 0,-35 35-15,36-35-16,-1 0 15,0 0-15,-35 35 0,35-35 16,1 0-16,-1 0 0,0 36 0,1-36 0,-1 0 16,35 0-16,-34 35 0,-1-35 0,0 0 15,1 35-15,34-35 16,36 35-16,-71 1 0,0-36 0,1 0 16,-1 35-16,0-35 0,1 35 0,-1-35 0,0 36 15,0-36-15,-35 35 16,0 0 15,-35-35-15,35 35-16,-35-35 15,0 36-15,-1-1 0,1-35 16,35 35-16,-35-35 0,-1 35 16,1 1-16,0-1 0,0 0 15,-1 1-15,36-1 16,-35-35-16,35 35 0,-35-35 15,35 35-15,-35-35 0,-1 36 0,36-1 16,-35-35-16,35 35 16,-35 1-16</inkml:trace>
  <inkml:trace contextRef="#ctx0" brushRef="#br0" timeOffset="163674.01">27940 18874 0,'0'0'0,"35"0"16,1 0-16,-36-36 0,35 36 15,0 0 1,0 0-16,1 0 16,-36 36-16,35-36 0,0 0 15,1 35-15,140 141 31,-141-105-31,0-36 0,1 0 0,-1 1 16,0 34-16,1-34 0,-1-1 0,0 35 16,0-34-16,1 34 0,-1-35 0,35 36 15,-34-36-15,-1 36 0,36-36 0,-36 36 16,35-36-16,-34 35 0,34-34 0,-34 34 16,-1-34-16,35 34 0,-34 1 0,34-36 0,-34 36 15,-1-36-15,0 0 0,0 36 0,36-36 0,-36 0 16,0 1-16,1 34 0,-36-35 0,35 1 15,0-1-15,1 0 0,-1 36 0,0-36 0,-35 0 16,35 1-16,1-1 0,-36 0 0,35 36 16,0-36-16,-35 0 0,35 0 0,-35 1 0,142 175 31,-107-175-15,0-1-16,0 0 15,1-35 1,-36 36-16,35-36 0,-35 35 15,35-35-15,-35 35 16,36 0 15,34 1-31</inkml:trace>
  <inkml:trace contextRef="#ctx0" brushRef="#br0" timeOffset="164337.01">29986 20038 0,'0'0'0,"0"-36"0,0 1 16,-35 35-1,35-35-15,0 0 16,-35 35-16,35-36 15,0 72 17,35-36-32,-35 35 0,0 0 15,35 0-15,-35 1 16,0-1-16,35 0 0,-35 1 0,36 34 0,-36-35 16,0 1-16,35-1 0,-35 0 0,35 36 15,-35-36-15,0 0 0,35 1 0,-35-1 16,36 0-16,-36 1 0,0-1 0,35-35 0,-35 35 15,0 0-15,0 1 0,35-36 16,-35 35-16,-35-35 31,0 0-15,-1-35 0,1 35-1,0-36-15,0 36 0,-1 0 16,1-35-16,0 35 0,0-35 0,-1 35 15,1-35-15,-36 35 0,36-36 16,-71 1-16,36 35 0,35-35 0,-36-1 16,36 36-16,-1-35 0,-34 35 0,35 0 0,-1-35 15,1 35-15,0-35 16,35 70 0,70 0-16</inkml:trace>
  <inkml:trace contextRef="#ctx0" brushRef="#br0" timeOffset="165033.01">31644 23319 0,'0'0'0,"0"-36"15,-35 36 1,35 36 0,-35-36-16,-1 0 15,1 35-15,0-35 0,35 35 16,-106 0-16,71-35 0,-106 106 15,105-70-15,1-1 0,-36 0 0,36 0 16,-35 1-16,-1-1 0,36 0 0,-36 0 0,1 1 16,-1-1-16,1 0 0,34 1 0,-34-1 15,-1 0-15,1 0 0,34 1 0,-34-1 0,34 0 16,-34 1-16,35-1 0,-36-35 0,36 35 16,0 0-16,-36 36 0,36-71 15,-1 35-15,1 1 0,0-1 0,0-35 0,-1 35 16,1 0-16,0-35 15,0 36-15,-1-36 0,1 0 0,35 35 16,-35-35-16,35-35 0,-36 35 16</inkml:trace>
  <inkml:trace contextRef="#ctx0" brushRef="#br0" timeOffset="165624.01">29704 23848 0,'0'0'0,"-35"-36"16,35 1-1,-36 35 1,36 35 15,-35-35-15,35 36-16,-35-1 0,35 0 16,-35-35-16,35 36 0,-36-1 0,36 0 0,-35 0 15,35 36-15,-35-36 0,-1 1 16,36-1-16,-35 0 0,35 0 15,-70 142-15,34-142 0,36 0 16,-35 36-16,35-36 0,-35 0 0,35 1 16,0-1-16,-36 0 0,36 1 0,0-1 15,-35-35-15,35 35 0,0 0 16,35-35 15,1 36-15,-1-36-16,0 0 15,1 0-15,-1-36 0,0 36 16,0 0-16,1 0 0,-1 0 16,36 0-16,-36 0 0,0-35 0,0 35 0,36 0 15,-36 0-15,0 0 0,36 0 16,-36 0-16,1 0 0,34 0 0,-35 0 0,1 0 16,34 35-16,-35-35 0,1 0 0,-1 0 15,0 0-15,1 0 0,-36 36 0,35-36 0,0 0 16,-35 35-1</inkml:trace>
  <inkml:trace contextRef="#ctx0" brushRef="#br0" timeOffset="167803.01">28399 24906 0,'0'0'0,"0"-35"31,-36 35-16,36-35-15,-35 35 16,35-36-16,-35 36 16,0-35-16,-1 35 15,1-35-15,0 35 16,35-36-16,-36 36 0,1-35 16,0 35-16,0 0 0,-1 0 15,1 0-15,0 0 0,-1 0 16,1 0-16,0 0 0,0 0 0,-1 35 0,1-35 15,0 0-15,-1 36 0,-34-36 0,70 35 0,-35-35 16,-1 35-16,1 1 0,0-36 0,0 35 0,35 0 16,-36-35-16,1 35 0,35 1 0,-35-1 15,35 0-15,-36 0 0,36 1 0,-35-1 0,35 0 16,-35 1-16,35-1 0,-35 0 0,35 0 16,0 1-16,-36-1 0,36 0 0,0 1 15,0-1-15,0 0 0,-35 36 0,35-36 0,0 36 16,0-36-16,0 0 0,35 0 15,-35 1-15,0-1 0,0 0 0,36-35 0,-36 35 16,0 1-16,35-36 0,-35 35 0,35 0 0,0 1 16,-35-1-16,36 0 0,-36 0 15,35 1-15,0-1 16,1 0-16,-36 0 0,70 1 0,-35-36 0,-35 35 16,36 0-16,-1-35 0,0 36 0,0-36 0,1 0 15,34 35-15,-34-35 0,-1 0 0,0 0 0,0 35 16,1-35-16,34 0 0,-34 0 0,-1 0 15,0 0-15,0 0 0,1 0 0,-1 0 0,0-35 16,1 35-16,-1 0 0,0-35 0,212-71 31,-247 70-31,71 1 0,-71 0 16,35 35-16,-35-35 0,35-1 0,-35 1 0,35 0 16,-35 0-16,36-1 0,-36 1 15,0-36-15,0 36 0,0 0 0,0 0 0,0-1 16,0-34-16,0 35 0,0-1 0,0-34 15,0 34-15,0 1 0,-36-35 0,36 34 16,-35 1-16,35-36 0,-35 36 0,-71-177 16,106 177-16,-35 0 15,-1 0-15,-140-142 0</inkml:trace>
  <inkml:trace contextRef="#ctx0" brushRef="#br0" timeOffset="168865.01">25859 20214 0,'0'0'0,"-36"0"15,36-35-15,-35 35 16,0-35 0,0 35-16,-1 0 0,1 0 15,0 0-15,-1 0 0,1 35 16,0-35-16,0 0 0,-1 35 15,1 0-15,0-35 0,-1 36 0,1-36 16,0 35-16,35 0 0,-35 1 0,-1-36 16,1 35-16,0 0 0,-1 0 0,1 1 0,0 34 15,0-34-15,-1-1 0,36 0 16,-35 0-16,0 36 0,0-36 0,35 0 0,-36 36 16,1 0-16,0-1 0,35-35 0,-36 1 15,36 34-15,0-35 0,0 1 0,0-1 16,0 0-16,0 36 0,0-36 0,0 0 0,0 1 15,0-1-15,36 0 0,-36 1 0,0-1 16,35 0-16,0 0 0,-35 1 0,36-1 16,-1 0-16,0 1 0,0-1 15,71 35-15,-71-34 0,1-36 0,-1 35 16,36-35-16,-36 35 0,0-35 0,0 0 16,36 35-16,-36-35 0,1 0 0,34 0 0,-35 0 15,1 0-15,-1 0 0,36 0 0,-36-35 16,0 35-16,0 0 0,-35-35 0,36 0 15,-1 35-15,0-36 0,0 1 0,1 0 16,-1 0-16,-35-1 0,35 1 16,-35 0-16,36-36 0,-36 36 0,35-177 15,-35 142-15,0 34 0,0-34 16,0-1-16,-35 1 0,35-1 0,-36 36 16,36-36-16,-35 1 0,35 34 0,-35-34 15,35 35-15,-36-1 0,36 1 0,-35 0 16,-35-36-16</inkml:trace>
  <inkml:trace contextRef="#ctx0" brushRef="#br0" timeOffset="211431.02">28258 24095 0,'0'-36'16,"0"1"46,0 0-46,-36 35-1,36-35 1,-35 35 0,35-36-16,-35 1 15,-1 0 17,1 35 14,0-36-30,0 36 0,-1 0-1,1 0-15,0 0 16,-1-35-16,1 35 0,0 35 16,0-35-1,-1 0-15,1 0 16,0 0-16,-1 0 31,1 36-31,0-36 16,0 0-16,35 35 15,-36-35-15,1 35 16,0-35 0,35 36-16,-35-36 15,-1 35 1,1 0-16,35 0 0,-35-35 15,35 36-15,-36-36 0,36 35 0,-35-35 16,35 35-16,-35-35 31,35 36-31,0-1 16,0 0-16,0 0 16,0 1-16,0-1 15,0 0 1,0 1-1,0-1-15,0 0 16,0 0-16,0 1 16,35-36-16,-35 35 15,0 0-15,0 0 16,35 1-16,-35-1 16,0 0-16,36-35 0,-36 36 15,35-36-15,-35 35 16,35-35-16,-35 35 15,36-35-15,-1 0 16,-35 35-16,35-35 0,0 36 16,1-36-1,-1 0 1,-35 35-16,35-35 0,0 0 0,1 0 16,-1 0-1,0 0-15,1 35 16,-1-35-16,0 0 15,0 0-15,1 0 0,-1 0 16,0 0-16,-35-35 16,36 35-16,-1 0 0,0 0 15,0 0-15,1 0 0,-1 0 16,-35-35-16,35 35 0,1 0 0,-1 0 16,-35-36-16,35 36 15,0 0-15,-35-35 0,36 35 0,-1-35 16,0 35-1,-35-35-15,35 35 0,-35-36 16,36 36-16,-36-35 0,0 0 16,35 35-16,-35-36 0,0 1 15,0 0-15,35 35 16,-35-35-16,0-1 0,0 1 16,0 0-16,0 0 0,0-1 15,0 1-15,0 0 16,0-1-16,0 1 15,0 0-15,0 0 16,-35 35-16,35-36 0,0 1 16,0 0-16,-35 35 0,35-36 15,0 1-15,-36 35 16,36-35-16,-35 0 16,0-1-16,0 1 15,-1 35-15,36-35 16,-35 35-16,0 0 0,0-36 15,-1 36-15,1 0 16,0-35-16,-1 35 16,1 0-16,0 0 0,0 0 15,-1 0-15,1 0 16,0 0-16,-1 0 16,1 0-16,0 0 0,0 0 15,35 35-15,-36-35 0,1 0 16,0 0-16,35 36 15,-36-36-15,1 0 0,35 35 16,-35-35-16,0 35 0,-1 1 16,36-1-1,-35 0-15,35 0 16,0 1-16,0-1 0,0 0 16,0 1-16,0-1 0,0 0 15,0 0-15,0 1 0,0-1 16,0 0-16,35 1 0,-35-1 15,36 0-15,-36 0 0,35 1 0,-35-1 16,35-35-16,-35 35 0,35-35 0,1 35 16,-1 1-16,0-36 0,1 0 0,-1 35 15,0-35-15,142 0 0</inkml:trace>
  <inkml:trace contextRef="#ctx0" brushRef="#br0" timeOffset="213185.02">30551 22296 0,'-36'-36'0,"72"36"0,-72 0 16,36-35 15,0 0-15,0-1-16,0 1 15,0 0 1,-35 35 0,35-35-16,-35-1 15,-1 36-15,36-35 16,-35 35-16,0 0 15,0-35-15,-1 35 16,1 0-16,0 0 0,-1 0 16,1 0-16,0 35 15,0-35-15,-1 35 16,1-35-16,0 36 16,0-36-16,35 35 0,-36-35 15,36 35-15,-35-35 0,35 35 0,-35 1 16,35-1-1,0 0-15,-36-35 0,36 36 0,0-1 16,0 0-16,0 0 16,0 1-16,0-1 15,0 0-15,0 0 16,0 1-16,36-1 0,-36 0 16,35 1-16,-35-1 15,0 0-15,35-35 0,-35 35 0,36 1 16,-1-1-16,0 0 15,0 1-15,1-36 16,-36 35-16,35-35 0,0 35 16,0-35-16,1 0 0,-1 0 15,-35 35-15,35-35 0,1 0 0,-1 0 16,0 0 0,36 0-16,-36 0 0,0 0 0,1 0 15,-1 0-15,0 0 0,-35-35 0,35 35 16,1 0-16,-1 0 0,-35-35 15,35 35-15,1-35 0,-1 35 0,0-36 16,-35 1-16,71-141 31,-71 140-31,0 1 16,0 0-16,0-1 0,0 1 16,0 0-16,0 0 0,0-1 0,-36 36 15,36-35-15,0 0 0,-35 35 0,35-35 16,-35-1-16,0 1 15,35 0-15,-36 35 0,36-36 0,-35 36 16,0-35-16,-1 35 0,1-35 0,0 0 16,0 35-16,-1 0 0,1-36 15,0 36-15,-1 0 16,1 0-16,0-35 0,0 35 0,-1 0 16,1 0-16,0 0 0,-1 0 15,1 35 1,0-35-16,0 0 0,-36 36 15,36-1 1,0 0-16,-1-35 0,1 35 16,35 1-16,-35-36 0,35 35 15,-36-35-15,36 35 0,-35-35 0,35 36 16,-35-1-16,35 0 0,0 0 16,-35 1-1,35-1-15,0 0 0,0 0 0,35-35 16,-35 36-16,0-1 0,0 0 15,35-35-15,-35 36 0,0-1 0,35-35 16,-35 35-16,36 0 0,-36 1 0,35-36 16,-35 35-16,35-35 0,1 35 0,-36 1 15,35-36-15,-35 35 0,35-35 16,0 35-16,1-35 0,-1 35 0,0-35 16,0 0-16,1 0 0,-1 0 0,0 0 0,1 0 15,-1 0-15,0 0 0,0 0 0,1 0 16,-1-35-16,0 35 0,1 0 0,-1-35 0,0 35 15,-35-35-15,35-1 0,1 36 0,-36-35 16,35 0-16,-35-1 0,0 1 0,0 0 16,0-36-16,0 36 15,0 0-15,-35-1 0,35 1 0,-36 0 0,-69-106 16</inkml:trace>
  <inkml:trace contextRef="#ctx0" brushRef="#br0" timeOffset="-212967.71">27869 21343 0,'-35'0'31,"0"0"94,35 35-125,-35 1 0,-1-1 0,1 0 16,0 0-16,35 1 0,-36 34 0,1-34 16,0-1-16,0 0 0,-1 36 0,36-36 0,-35 0 15,0 1-15,0 34 0,-1-35 0,1 1 16,0 34-16,-1-35 0,1 36 0,0-36 16,0 36-16,-36-1 0,36-34 0,0 34 0,-1 1 15,-34-36-15,34 36 0,1-1 16,-35 36-16,-1-35 0,36-36 15,-1 35-15,1-34 0,0-1 0,0 0 0,35 1 16,-36-1-16,1 0 31,0 0-15,-1 1 0,1-1-1,35 0 1,-35-35-16,35 35 15</inkml:trace>
  <inkml:trace contextRef="#ctx0" brushRef="#br0" timeOffset="-210893.71">24095 23989 0,'0'0'0,"0"35"47,0 0-31,0 1-1,0-1-15,0 0 16,0 1-16,0-1 0,0 0 0,0 36 16,0-36-16,0 0 0,0 1 0,0-1 0,0 35 15,35-34-15,-35 34 0,0-35 16,0 1-16,0-1 0,0 0 16,35 1-16,-35-1 0,0 0 0,0 0 15,0 1-15</inkml:trace>
  <inkml:trace contextRef="#ctx0" brushRef="#br0" timeOffset="-210527.71">23954 23954 0,'0'0'0,"0"-36"0,0 1 16,0 0-1,35-1 1,-35 1-16,35 0 0,0 0 16,1-1-16,-1 36 15,0-35-15,1 35 0,-1 0 16,0 0-16,0 0 0,1 0 0,-1 0 16,0 35-16,1 1 0,-1-36 15,-35 35-15,35-35 0,-35 35 16,35 0-16,-35 1 0,36-1 15,-36 0-15,35-35 0,-35 36 0,0-1 0,0 0 16,-35 0-16,35 1 0,-36-1 0,36 0 16,-35 1-16,0-36 0,35 35 0,-35 0 15,-1-35-15,36 35 0,-35 1 0,0-36 0,35 35 16,-36 0-16,1 1 16,0-36-16,35 35 0,-35-35 0,-36 70 15</inkml:trace>
  <inkml:trace contextRef="#ctx0" brushRef="#br0" timeOffset="-210263.71">24236 24589 0,'0'0'15,"0"-36"-15,35 36 47,-35 36-47,35-36 16,-35 35-16,0 0 0,36-35 0,-36 35 15,35 1-15,0-36 0,-35 35 0,36 0 0,-1 1 16,0-1-16,0 0 0,-35 0 0,36-35 16,-1 36-16,0-1 0,0 0 0,1-35 0,-1 35 15,0 1-15,1-36 0,-1 35 0,0-35 16,141 71-16</inkml:trace>
  <inkml:trace contextRef="#ctx0" brushRef="#br0" timeOffset="-209384.71">24836 24730 0,'0'-36'0,"0"72"78,35-36-78,-35 35 0,35-35 16,-35 35-16,35-35 0,1 0 15,-1 0 1,0-35-16,0 0 16,-35-1-16,36 36 0,-36-35 15,0 0-15,0 0 0,0-1 16,0 1-16,-36 0 16,36 0-16,-35 35 0,0-36 15,0 36 1,35 36-16,-36-36 0,36 35 15,-35-35-15,35 35 0,-35 0 16,35 1-16,0-1 0,0 0 0,0 0 16,0 1-16,0-1 0,0 0 15,0 1-15,35-1 0,-35 0 0,35 0 0,1 1 16,-1-36-16,-35 35 0,35-35 16,0 0-16,1 0 0,-1 0 0,36 0 15,-36 0-15,0-35 0,36 35 0,-36-36 0,0 1 16,36 0-16,-36 35 0,36-35 0,-36-1 15,0 1-15,142-212 32,-177 212-32,35 35 0,-35-35 0,0-1 15,-35 1-15,35 0 16,-36 35-16,36-36 0,-35 36 16,0 0 15,35 36-31,0-1 0,-35-35 15,35 35-15,0 36 0,0-36 0,0 0 0,0 1 16,0-1-16,0 35 0,0-34 0,0-1 0,0 0 16,0 36-16,0-36 0,0 0 0,0 36 15,0-36-15,35 0 0,-35 1 0,0-1 0,0 0 16,35 1-16,-35-1 0,0 0 16,0 0-16,0 1 0,35 34 15,-35-34-15,0-1 0,0 0 0,0 0 16,0 1-16,0-1 15,0 0 1,-35-35-16,35 36 0,-35-36 16,0 0-16,-1 0 15,1 0-15,0 0 16,-1 0-16,1 0 0,0-36 0,0 36 16,-1-35-16,1 0 0,0-1 15,-1 1-15,36 0 0,-35 0 0,35-1 16,-35-246-16</inkml:trace>
  <inkml:trace contextRef="#ctx0" brushRef="#br0" timeOffset="-208987.71">25859 23883 0,'0'0'0,"0"-35"16,-36 35 0,36 35-16,-35-35 15,35 35 1,-35 1-16,35-1 15,0 0-15,-35 0 0,35 1 16,35-36-16,0 0 16,0-36-1,1 1 1,-36 0-16,35 0 0,-35-1 16,0 1-16,0 0 0,0-1 15,0 1-15,-35 35 31,-1 35-31</inkml:trace>
  <inkml:trace contextRef="#ctx0" brushRef="#br0" timeOffset="-207417.71">23389 23883 0,'-35'-35'16,"35"-1"-16,0 1 16,0 0-16,0 0 15,-35-1-15,35 1 16,0 70-1,35-35-15,-35 36 16,0 34-16,35 1 0,-35-1 0,0 1 16,35 105-16,1-70 15,-36 0-15,35 0 0,-35-36 0,35 36 0,-35-35 0,0 35 16,36-36-16,-36 36 0,0-36 0,35 1 16,-35 0-16,0-1 0,0-35 0,0 36 0,0-36 15,35 36-15,-35-36 0,0 0 0,0 1 0,0-1 16,0 0 15,0 1 16,35-36-47,1 35 0,-1-35 16,0 0-16,0 0 0,1 0 0,-1 0 15,0 0-15,1 0 0,-1 0 0,0 0 16,0 0-16,36 0 0,-36 0 15,71-35-15,-71 35 0,71 0 0,-35 0 16,-1 0-16,1-36 0,-1 36 0,1 0 0,0 0 16,34 0-16,-34 0 0,-1 0 0,1 0 15,0 0-15,-1-35 0,-35 35 0,36 0 0,-36 0 16,36 0-16,-36 0 0,0 0 16,1 0-16,34-35 0,1 35 15,-36 0-15,0 0 0,1 0 0,-1-36 0,0 36 0,0 0 16,1-35-16,-1 35 0,0 0 0,1 0 15,-1 0-15,-35-35 0,35 35 0,0 0 16,1 0-16,-1 0 0,0 0 0,0-35 16,1 35-16,-1 0 15,0-36-15,1 36 16,-1-35-16,-35 0 16,35 35-16,-35-36 15,35 1-15,-35 0 16,0 0-1,36 35-15,-36-36 0,0 1 16,0 0-16,0-1 0,35 36 0,-35-35 16,0 0-16,0 0 0,0-1 15,0 1-15,0 0 0,0 0 16,0-1-16,0 1 0,0 0 0,0-1 16,0 1-16,0-35 0,0 34 0,0 1 15,0 0-15,-35 0 0,35-36 0,0 36 0,0-1 16,-36 1-16,36 0 0,0 0 0,-35-1 15,35 1-15,0-36 16,-106-105 0,106 141-16,-35-1 15,35 1-15,-35 0 0,35 0 16,-36 35-16,36-36 16,-35 36-16,35-35 15,-35 35-15,0 0 31,-36-35-31,36 35 0,0 0 0,-1 0 16,1 0-16,0 0 0,-1 0 16,1 0-16,0 0 0,0 0 0,-36 0 15,36 0-15,0 0 0,-36 0 0,0 0 16,36 0-16,-35 35 0,-1-35 0,0 0 16,1 0-16,-36 0 0,35 0 0,1 0 15,-1 0-15,-105 0 0,0 0 16,105 0-16,1 0 0,-1 35 0,0-35 0,1 0 15,-1 0-15,1 0 0,34 0 0,-34 0 16,-1 0-16,36 36 0,-36-36 0,36 0 16,-35 0-16,34 0 0,1 0 0,0 0 0,0 35 15,-1-35-15,1 0 16,0 0-16,-1 0 0,36 35 16,36 0-16</inkml:trace>
  <inkml:trace contextRef="#ctx0" brushRef="#br0" timeOffset="-203229.72">18768 21167 0,'0'0'0,"-36"0"16,36 35 0,-35-35-16,0 0 15,35 35-15,-35-35 16,-1 0 0,-69 0-1,69 0-15,1-35 0,0 35 16,-1 0-16,1-35 0,0 35 0,0-36 0,-1 36 15,1-35-15,0 0 0,0 0 0,-1-1 16,1 1-16,0 0 0,-1-1 0,1-34 0,35 35 16,-35-1-16,0 1 0,35-35 0,-36 34 15,36 1-15,0-36 0,0 36 16,0 0-16,0 0 0,36-1 0,-36-34 0,35 34 16,-35 1-16,35 0 0,0 0 0,1-1 15,-1 36-15,0-35 0,1 0 0,-1 35 16,0 0-16,0 0 0,1 0 0,-1 0 15,0 0-15,-35 35 0,35 0 0,1 1 0,-1-1 16,0 0-16,-35 36 0,36-1 16,-1-34-16,-35 34 0,35 1 15,-35-1-15,35 71 0,-35-70 0,0-1 0,0 1 16,0-36-16,0 36 0,0-1 0,0-34 0,0 34 16,-35-35-16,35 1 0,0 34 0,-35-34 15,0-1-15,35 0 0,-36 0 0,36 1 0,-35-36 16,0 35-16,35 0 0,-36-35 15,-69 71 1</inkml:trace>
  <inkml:trace contextRef="#ctx0" brushRef="#br0" timeOffset="-202380.71">18697 21202 0,'0'0'0,"0"-35"0,35 35 15,-35-36 1,0 72 15,36-36-31,-36 35 16,35 0 0,-35 0-16,35 1 15,-35-1-15,0 0 0,36-35 0,-36 36 16,35-36-16,-35 35 0,35-35 15,0 0-15,1-35 16,-1 35-16,-35-36 0,35 1 16,-35 0-16,36-1 0,-36 1 15,0 0-15,35 0 0,-35-1 16,0 1-16,0 0 16,0 70 15,0 0-31,0 1 15,-35-1-15,35 0 0,0 0 16,0 1-16,35-1 16,0-35-1,0 0 1,-35-35-16,36-1 0,-1 1 16,-35 0-16,35 0 0,-35-1 0,36 36 15,-36-35-15,0 0 0,35 0 0,-35-1 16,0 1-16,35 0 15,-35-1-15,0 72 16,0-1 0,0 0-16,0 1 15,0-1-15,0 0 0,0 0 0,0 1 16,0-1-16,35 0 0,-35 0 16,36 1-16,-36-1 0,35-35 0,0 0 15,0 0-15,1 0 16,-1-35-16,0 35 15,36-71-15,-71 36 0,35 0 0,0-36 0,1 36 16,-1-36-16,-35 36 0,35-36 0,-35 1 16,35 35-16,-35-36 0,0 1 0,0-1 15,0 36-15,0-36 0,-35 1 0,35 34 0,-35-34 16,0 34-16,35-34 0,-36 35 16,1-1-16,35 1 0,-141-36 31,141 107-31,-35-1 15,35 0-15,0 1 0,0-1 0,0 0 16,0 0-16,0 36 0,0-36 0,35 36 0,-35-1 16,0 1-16,0 0 0,35-1 0,-35 1 15,36-1-15,-36 36 16,35-35-16,-35-1 0,35 36 0,-35-36 0,35 1 16,1 0-16,-36-1 0,35 1 0,-35-1 0,35 1 0,-35-36 15,0 36-15,35-36 0,-35 0 0,0 1 16,0 69-16</inkml:trace>
  <inkml:trace contextRef="#ctx0" brushRef="#br0" timeOffset="-202062.71">19826 20673 0,'0'0'0,"0"-35"0,35 35 16,1 0 0,-36-36-16,35 36 0,0 0 15,0 0-15,1 0 0,-1 0 16,0 0-16,1 36 0,-1-36 16,-35 35-16,35-35 0,0 35 0,-35 0 15,36-35-15,-36 36 0,35-1 0,-35 0 16,0 0-16,0 1 15,-35 70-15,35-71 0,-36 0 0,36 0 0,-35 1 16,0-1-16,0 0 0,-1 0 16,1-35-16,0 0 15,-1 0-15,1-105 0</inkml:trace>
  <inkml:trace contextRef="#ctx0" brushRef="#br0" timeOffset="-201662.71">20496 20602 0,'-35'-35'0,"35"70"32,0 1 14,0-1-30,0 0-16,0 0 16,35 1-16,-35-1 0,36 0 15,-36 0-15,35 1 0,0-36 16,-35 35-16,36-35 0,-1 0 16,0 0-16,0-35 0,1 35 15,-36-36-15,35 36 0,0-35 0,-35 0 0,35 35 16,-35-35-16,0-1 0,0 1 15,36 0-15,-36 0 0,0-1 16,-36 1-16,36 0 0,0-1 0,-35 1 16,0 35-16,35-35 0,-35 35 15,-1 0-15,36 35 32,-35 0-32</inkml:trace>
  <inkml:trace contextRef="#ctx0" brushRef="#br0" timeOffset="-201332.72">21061 19614 0,'0'0'0,"0"-35"0,-35 35 16,35 35 15,0 1-31,35-1 15,-35 0-15,0 1 16,0-1-16,35 0 0,-35 0 0,0 1 0,35-1 16,-35 0-16,0 0 0,36 1 15,-36-1-15,0 0 0,35 1 0,-35-1 16,35 35-16,-35-34 0,35-1 16,-35 0-16,0 1 0,0-1 0,36 0 0,-36 0 15,35 1-15,-35-1 0,35-35 16,-35 35-16,36-35 31,-36 36-31,35-36 0,0 0 16,71 0-16</inkml:trace>
  <inkml:trace contextRef="#ctx0" brushRef="#br0" timeOffset="-201145.71">21308 20144 0,'-36'0'31,"36"-36"-15,36 36 0,-36-35-16,35 35 0,0-35 0,1 35 15,211-71-15</inkml:trace>
  <inkml:trace contextRef="#ctx0" brushRef="#br0" timeOffset="-200158.71">18556 22331 0,'0'0'0,"0"-35"0,0-1 0,0 1 16,0 0-1,-35 35 1,0 0-16,-1 0 16,1 35-16,0-35 15,-1 35-15,36 1 0,-35-36 16,0 35-16,35 0 0,-35 0 0,35 1 0,-36-1 16,36 0-16,0 0 0,0 1 0,0 34 15,0-34-15,0-1 0,0 0 0,0 0 0,0 1 16,36-1-16,-36 0 0,0 1 15,35-36-15,0 35 0,-35 0 0,35-35 16,1 35-16,-1-35 0,0 36 16,71-36-16,-71 35 0,1-35 0,-1 0 15,0 0-15,0 35 0,1-35 0,-1 0 0,0 36 16,1-36-16,-36 35 0,35-35 16,-35 35-16,0 0 15,0 1-15,-35-1 0,35 0 16,-36-35-16,36 35 0,-35 1 0,0-1 15,-1 0-15,1 1 16,0-36-16,35 35 0,-35-35 0,-1 35 16,1-35-16,0 0 0,0-35 0,-1 35 15,36-35-15,0-1 0,-35 1 16,35-36-16,0 36 0,35 0 16,-35-36-16,0 36 0,141-282 0</inkml:trace>
  <inkml:trace contextRef="#ctx0" brushRef="#br0" timeOffset="-199282.71">18944 22437 0,'35'-36'0,"-70"72"0,106-107 0,-36 36 0,-35 0 16,35 35-16,1-36 16,-36 1-16,35 35 15,-35-35-15,-35 70 32,35 0-32,0 1 0,0-1 15,0 0-15,-36-35 0,36 35 16,0 1-16,0-1 0,0 0 0,0 0 15,0 1-15,0-1 0,0 0 0,36 1 16,-36-1-16,0 0 0,0 0 0,0 1 0,0-1 0,35 0 16,-35 1-16,35-1 0,-35 0 15,35-35-15,-35 35 0,36-35 16,-1 0-16,0 0 16,-35-35-16,36 35 0,-36-35 0,35 35 0,0-35 15,-35-1-15,0 1 0,35 35 0,-35-35 16,36-1-16,-36 1 0,0 0 0,0 0 15,35 35-15,-35-36 0,0 1 0,0 0 16,0 70 0,0 0-1,0 1 1,0-1-16,0 0 0,0 0 16,0 1-16,35-1 0,-35 0 15,35 1-15,1-36 16,-1 0-16,0 0 15,1 0-15,-1-36 0,0 36 16,-35-35-16,35 35 0,1-35 0,-1-1 0,0 1 16,-35 0-16,35 0 0,1-1 15,-36 1-15,0 0 0,0-1 16,35 36-16,-35-35 0,0 0 16,-35 35-16,35 35 15,0 106 16,0-70-15,0-36-16,0 0 0,0 1 0,141-1 31,-106-35-31,0-35 0,1 35 16,-1-36-16,0 36 0,1-35 16,-1 0-16,0 0 0,0-1 0,-35 1 0,36 0 15,-1 35-15,-35-36 0,35 1 0,-35 0 0,36 35 16,-36-35-16,0-1 15,0 72 1,0-1-16,0 0 16,0 0-16,-36-35 0,36 36 0,0 34 15,0 1-15,0-36 16,0 0-16,0 36 0,0-36 0,0 1 0,0-1 16,36 71-16,-36-71 0,0 0 0,0 1 15,35-1-15,-35 0 0,0 0 0,0 1 16,35-1-16,-35 0 0,0 0 0,0 1 15,0-1-15,-35-35 16,35 35-16,-35-35 16,-1 0-16,1 36 15,0-36-15,-1 0 0,1 0 0,0 0 0,0 0 0,-36 0 16,36 0-16,-1 0 0,-34-36 0,35 36 16,-1 0-16,-34-35 0,-177-71 0</inkml:trace>
  <inkml:trace contextRef="#ctx0" brushRef="#br0" timeOffset="-199034.71">19156 22190 0,'0'0'0,"-35"0"0,70 0 16,-35-36 15,35 36-31,0 0 0,-35-35 0,36 35 16,-1 0-16,0-35 0,1 35 0,-1-35 15,35 35-15,-34-36 0,-1 36 0,35-35 16,-34 35-16,34-35 0,-34 35 16,34-35-16,1 35 0,211-71 0</inkml:trace>
  <inkml:trace contextRef="#ctx0" brushRef="#br0" timeOffset="-197468.71">17956 24342 0,'36'0'0,"-36"35"16,0 0-1,0 1-15,0-1 16,35 0-16,-35 0 0,0 1 0,35-1 16,-35 0-16,0 36 0,36-1 15,-1 1-15,-35-36 0,35 0 0,0 71 16,-35-71-16,0 1 0,36-1 0,-36 0 0,0 1 15,0-1-15,35 0 0,-35 0 16,0 1-16,0-72 0</inkml:trace>
  <inkml:trace contextRef="#ctx0" brushRef="#br0" timeOffset="-197155.71">18027 24271 0,'0'0'0,"0"-35"15,-35 35-15,35-35 0,0-1 16,0-34 0,35 70-1,-35-71-15,35 71 0,-35-35 0,36 35 16,-36-35-16,35 35 0,0 0 0,0-36 16,1 36-16,-1 0 0,0 0 0,0 0 15,1 0-15,34 0 0,-34 36 0,-1-36 0,35 0 16,-34 35-16,-1-35 0,0 35 0,0-35 15,1 35-15,-1 1 16,0-1-16,-35 0 0,0 1 0,0-1 16,0 0-16,-35 0 0,35 1 0,-35-1 0,-1 0 15,36 1-15,-35 34 0,0-35 0,0 1 0,35-1 16,-36 0-16,1 0 0,0 1 0,35-1 16,-35-35-16,35 35 0,-36 1 0,-34 34 0</inkml:trace>
  <inkml:trace contextRef="#ctx0" brushRef="#br0" timeOffset="-196916.71">18344 24977 0,'0'0'0,"0"-36"0,36 36 16,-1 0 15,0 36-16,1-36-15,-36 35 0,35-35 16,0 35-16,0-35 0,1 35 0,-1-35 16,-35 36-16,35-1 0,0-35 0,1 35 15,-1-35-15,0 36 0,36-1 16,-36-35-16,0 35 0,1 0 16,140-35-16</inkml:trace>
  <inkml:trace contextRef="#ctx0" brushRef="#br0" timeOffset="-195975.71">19085 24765 0,'0'35'62,"36"-35"-46,-36 36-16,35-36 15,0 0-15,-35 35 0,35-35 16,-35-35-16,36 35 16,-1-36-16,-35 1 15,35 35-15,-35-35 0,0-1 0,36 36 0,-36-70 16,0 35-16,0-1 15,0 1-15,-36 35 16,36-35-16,-35 35 0,0 35 16,-1-35-16,36 35 15,-35-35-15,35 36 0,0-1 16,-35-35-16,35 35 0,0 0 0,-35 71 16,70 71 15,0-142-31,0-35 0,1 35 15,-1-70-15,0 35 0,1 0 16,-1-35-16,0-1 0,0 1 0,1 0 16,34 35-16,-35-71 0,-35 36 0,36 0 15,-1-1-15,0 1 0,-35 0 0,36 0 16,-36-36-16,0 36 16,0 0-16,0-1 0,-36 36 0,1 0 15,0 0 1,-1 0-16,36 36 0,-35-36 15,35 35-15,-35 0 0,35 0 16,0 1-16,0-1 0,0 0 16,0 0-16,35 1 15,0-36-15,1 0 16,-1 0-16,-35-36 0,35 36 16,-35-35-16,36 0 0,-1 0 0,-35-1 15,35 1-15,-35 0 0,35 0 16,-35-1-16,36 36 15,-36-35 1,0 70-16,0 1 16,0-1-1,0 0-15,0 0 0,0 1 16,0-1-16,0 0 0,35 0 0,-35 1 16,0-1-16,35 0 0,-35 1 0,35-36 15,-35 35-15,36 0 0,-1 0 0,0-35 16,1 36-16,-1-36 15,0 0-15,0 0 0,1 0 0,-1-36 16,0 36-16,-35-35 0,36 35 16,-36-35-16,35 35 0,-35-35 0,0-1 0,35 36 15,-35-35-15,0 0 0,35-1 0,-35 1 16,0 0-16,0 0 0,0-36 0,0 36 16,0 0-16,-35-71 0,35 70 15,-35 1-15,35-35 0,-35 34 0,35 1 0,-36 0 16,36-1-16,-35 36 0,0-35 0,-1 0 15,1 0-15,0 35 0,35-36 0,-35 36 16,-1 0-16,-34 36 0</inkml:trace>
  <inkml:trace contextRef="#ctx0" brushRef="#br0" timeOffset="-195600.71">20779 24165 0,'0'0'0,"-36"0"47,72 36-16,-36-1-15,35-35 15,-35-35-31,35 35 16,-35-36-16,35 1 16,-35 0-16,0-1 15,0 1 1,-35 35-1,35 35-15,-35-35 0,0 71 16</inkml:trace>
  <inkml:trace contextRef="#ctx0" brushRef="#br0" timeOffset="-194714.71">19897 25718 0,'0'-36'15,"0"1"-15,0 0 16,0-1 0,0 1 15,-36 0-31,1 35 16,0 0-16,0 0 0,35 35 15,-36 0-15,1 1 0,35-1 16,0 0-16,-35 1 0,35-1 15,0 0-15,35 0 16,-35 1-16,35-36 0,1 0 16,-1 35-16,0-35 15,0 0-15,1 0 0,-1 0 0,0 0 16,0 0-16,1 0 0,-1 0 16,0 0-16,1 0 0,-1 0 0,0 0 0,0 0 0,1 0 15,-36 35-15,35-35 16,0 35-16,-35 1 15,0-1-15,-35-35 16,35 35-16,0 1 0,-35-1 16,35 0-16,-36-35 0,36 35 15,-35 1-15,0-36 0,35 35 16,-35-35-16,-1 0 0,1 35 16,0-35-16,-1 0 0,36-35 0,-35 35 15,0 0-15,0-35 0,-1-1 16,36 1-16,0 0 0,-35 0 0,35-1 15,35-211-15</inkml:trace>
  <inkml:trace contextRef="#ctx0" brushRef="#br0" timeOffset="-193814.71">20461 25259 0,'0'-35'15,"0"70"1,0 0 15,-35-35-31,35 35 16,0 1-16,35-1 15,-35 0-15,0 1 0,0-1 16,0 0-16,0 0 0,0 1 0,35-1 16,-35 0-16,0 1 0,0-1 15,0 0-15,36 0 0,-36 1 0,0-1 16,35-35-16,-35 35 15,35-35-15,1-35 16,-1 35-16,-35-35 16,35 35-16,0-36 0,1 1 15,-1 0-15,0 0 16,-35-1-16,0 1 16,35 35-16,-35-35 0,-35 35 15,35 35 1,0 0-1,0 1 1,0-1-16,0 0 0,0 0 16,35-35-16,-35 36 0,36-36 15,-1 0-15,0 0 0,1 0 16,-1-36-16,0 36 0,-35-35 16,35 35-16,1-35 0,-1 35 0,-35-35 0,35-1 15,0 1-15,-35 0 0,36 35 16,-36-36-16,0 1 0,0 0 15,0 0-15,0 70 47,0 0-47,0 0 16,0 1-16,0-1 16,0 0-16,35-35 15,0 0 1,1 0-16,-1 0 0,0-35 15,0 35-15,1-35 0,-1 35 0,0-36 0,1 1 16,-1 0-16,-35 0 0,35 35 0,0-36 16,-35 1-16,36 0 0,-1-1 0,-35 1 15,35 0-15,-35 70 47,0 0-47,0 1 16,0-1-16,0 0 0,36 1 15,-36-1-15,0 0 0,0 0 0,0 1 0,0 34 16,35-34-16,-35-1 0,0 0 0,0 0 16,0 1-16,35-1 0,-35 0 0,35 0 15,-35 1-15,0-1 0,36 0 0,-36 1 16,35-1-16,-35 0 16,0 0-16,-35 1 15,-1-36-15,1 35 16,0-35-16,0 0 0,-1 0 15,1 35-15,0-35 0,-1 0 0,1 0 0,0 0 16,-36 0-16,36 0 0,0 0 0,-1-35 0,1 35 16,0 0-16,0 0 0,-1-35 15,-34-1-15,-1-140 0</inkml:trace>
  <inkml:trace contextRef="#ctx0" brushRef="#br0" timeOffset="-193542.71">20461 25329 0,'0'0'0,"-35"0"0,35-35 15,35 0 16,-35 0-31,35 35 0,-35-36 16,36 36-16,-36-35 0,35 0 0,0-1 16,1 36-16,-1-35 0,0 35 15,0 0-15,-35-35 0,36 35 0,-1 0 0,0-35 16,0 35-16,1 0 0,-1 0 16,106-36-16</inkml:trace>
  <inkml:trace contextRef="#ctx0" brushRef="#br0" timeOffset="-193269.71">21237 25224 0,'0'0'0,"0"-36"31,35 72 16</inkml:trace>
</inkml:ink>
</file>

<file path=ppt/ink/ink2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3T20:59:06.305"/>
    </inkml:context>
    <inkml:brush xml:id="br0">
      <inkml:brushProperty name="width" value="0.05292" units="cm"/>
      <inkml:brushProperty name="height" value="0.05292" units="cm"/>
      <inkml:brushProperty name="color" value="#C00000"/>
    </inkml:brush>
  </inkml:definitions>
  <inkml:trace contextRef="#ctx0" brushRef="#br0">18168 11818 0,'0'-35'47,"35"35"0,1 35 0,-1-35-47,0 0 16,0 35-16,1-35 0,70 0 15,-1 0 1,107-35 0,70 0-1,1 35 1,-213-35-16,142 35 15,-177 0 1,141-36-16,107 36 16,-107-35 15,71 35-15,-212 0-16,142-35 15,-142 35-15,35 0 0,36 0 16,71 0-1,-36 0 1,0-36 0,71 36-1,35 0 1,-106-35 0,0 35-1,-106 0-15,106 0 16,-106 0-1,36 0 1,-36 0-16,36 0 0,-36 0 0,36 0 16,-36 0-1,-35 35 17</inkml:trace>
  <inkml:trace contextRef="#ctx0" brushRef="#br0" timeOffset="1285">25400 11889 0,'35'0'62,"1"0"-31,-1 0-31,0 0 16,36 0 0,70 0-1,35-36 1,106 36-1,36 0 1,-71 36 0,70-36-1,-70 35 1,0-35 0,71 35-1,-36-35 1,-70 0-1,35 35 1,-142-35 0,-69 0-1,34 0 1,-35 0-16,1 0 16,-1 0-1,0 0 1</inkml:trace>
  <inkml:trace contextRef="#ctx0" brushRef="#br0" timeOffset="5517">22296 12700 0,'0'35'47,"35"-35"-31,-35 36-1,35-36-15,0 35 16,177 0 0,35-35-1,71 0 1,246 0 0,-105 0-1,34 0 1,-140 0-1,-71 35 1,-140-35 0,-72 36-1,-35-1 17,-70-35 14</inkml:trace>
  <inkml:trace contextRef="#ctx0" brushRef="#br0" timeOffset="9349">2999 12912 0,'0'-36'31,"0"1"-15,0 0 30,0 70-14,0 0-32,35 36 15,35 141 1,-34-71 0,-1 0-1,0 35 1,-35-70-1,36 0 1,-36-71 0,0 0-1,0 1 17,0-1-17,35-35 1,0 35-1,0-35 1,1 0 0,-36 36-1,70-36 1,36 0 0,0 0-1,0-36 1,0 36-1,-1 0 1,1 0 0,0 0-1,-35 0 17,34 0-17,-34 0 1,0 0-1,-1 0 1,1 0 0,-1 0-1,1 0 1,-36 0-16,36 0 16,-36 0-16,35 0 15,36 0 1,-35 0-1,35 0 1,-36 36 0,-34-36-16,34 0 31,-35 0-31,1 0 0,-1 0 16,35 0-1,36 0 1,-35 0-1,-1 0 1,36 0 0,-35 0-1,70 0 1,-71 0 0,72 0-1,-72 0 1,-35 0-16,36 0 15,-36 0-15,36 0 16,35 0 0,-1 0-1,-34 0 17,0 0-17,-36 0-15,35 0 16,-34 0-16,-1 0 15,0 35 1,71-35 0,-71 0-1,36 0 1,-36 0 0,0 0-1,1 0 1,-1-35-1,0 35 1,1 0 0,-1-36-1,-35 1 17,35 0-17,0-71 1,-35 0-1,0 71-15,0-71 16,0 71-16,0-36 16,-35-105-1,0 70 1,35 35 0,-35 36-1,35 0 1,-36 35-1,1 0 32,35-35-47,-35 35 32,-36 0-17,-35 0 1,0 0-1,-105-36 1,34 36 0,-69 0-1,69-35 1,-70 35 0,71-35-1,-36-1 1,0 36-1,1 0 1,176 0-16,-177 0 16,177 0-16,-142 0 31,-140 0-15,105 36-1,-35-36 1,0 0-1,0 0 1,106 0 0,-35 0-1,70 0 1,35 35-16</inkml:trace>
  <inkml:trace contextRef="#ctx0" brushRef="#br0" timeOffset="13599">18662 12806 0,'0'-35'31,"35"35"0,-35 35 16,0 0-47,0 0 16,35 36-1,-35 105 1,36-35-1,-36 106 1,0-141 0,0 35-1,0 0 1,0-70 0,35 0-1,-35-36 1,35 0 78,1-35-63,-1 0-31,0 0 15,36 0 1,35 35 0,35-70-1,-35 35 1,35 0 0,0-35-1,-35 35 1,-1 0-1,-69 0-15,69 0 16,-69 0-16,105 0 16,35 0-1,1 0 17,-36 0-17,0 35 1,0-35-1,-35-35 1,-71 35-16,106 0 16,-70 0-16,35 0 15,70 0 1,-35 0 0,36 0-1,-36 0 1,-106 0-16,106 0 15,-106 0-15,106 0 16,-35 0 0,35 0-1,-35 0 1,35 0 15,-70 0-15,70-35-1,-70 35 1,34 0 0,-69-36-1,-36 1 17,35 0-17,-35-36 1,0-35-1,0 0 1,0 1 0,0-1-1,0-71 17,0 72-17,-35-36 1,35 70-1,-36 0 1,1 71 47,0 0-17,0 0-46,-1 0 16,1 0-16,0 0 0,-106 0 16,-36 36-1,-105-36 1,-71 0 15,-141 0-15,141 0-1,-105 0 1,140 0 0,-34 35-1,140-35 1,177 35-16,-106-35 0</inkml:trace>
  <inkml:trace contextRef="#ctx0" brushRef="#br0" timeOffset="41928">17709 15064 0,'0'0'0,"0"-36"0,0 1 16,-35 35-1,0-35 1,35-1-1,-35 36-15,-1-35 16,-70 0 0,71 35-16,-71 0 15,-70 0 1,35 0 0,-35 70-1,105 36 1,0 71-1,71-1 1,0 1 0,36-107 15,105 212-15,0-176-1,-35 0-15,141-36 16,-71-70 15,36-70-15,-71 35-1,35-142 1,-105 1 0,-106 0-1,-71-1 1,-71-35-1,71 142 1,-70-71 0</inkml:trace>
  <inkml:trace contextRef="#ctx0" brushRef="#br0" timeOffset="44428">27411 15275 0,'0'-35'31,"35"35"-16,-35-35 1,0-1 0,0 1-1,-35 0 1,0 35 0,-1-35-1,1-1-15,-141-34 16,140 70-16,-105 0 15,0 70 1,71 1 0,34-36-16,1 71 15,0-71-15,35 71 16,-36-106-16,72 141 16,-36-105-16,70 140 15,71-70 1,36 35-1,-142-141 1,177 70 0,-142-70-16,142 0 15,0-70 1,-71-71 0,-106-36-1,-70-34 1,-106-36-1,35 141 1,0 35-16</inkml:trace>
  <inkml:trace contextRef="#ctx0" brushRef="#br0" timeOffset="46328">7902 15769 0,'0'0'0,"36"-35"47,-72 35 0,-34 0-1,34 0-46,1 0 0,0 35 16,-106 0-16,-36 107 31,142-1-15,0 70 0,35-175-16,0 105 15,0-106-15,35 71 16,-35-71-16,106 106 15,-71-105-15,106 69 16,177-34 0,-36-71-1,-70-71 1,35-140 0,-177 70-1,-140-71 1,-36 35-1,-71 36 17,142 106-32,-141-35 15,140 70-15,-175-36 0</inkml:trace>
  <inkml:trace contextRef="#ctx0" brushRef="#br0" timeOffset="48161.01">19614 16122 0,'0'-35'0,"0"-1"32,-35 36-1,35-35-31,0 0 31,-35 35-15,35-35-1,-71-1 1,36 36-16,-35 0 16,34 0-16,-34 36 15,-36-1 1,-35 141-1,105-105 1,1-36-16,0 106 16,35-106-16,-35 71 15,70 71 1,35-36 0,142 35 15,-71-141-31,177 1 15,-71-72 1,-36-34 15,-175 70-31,34-106 16,-70 71-16,-70-71 16,-36-35-1,-35 35 1,35 35-1,71 36-15</inkml:trace>
  <inkml:trace contextRef="#ctx0" brushRef="#br0" timeOffset="50194">32068 16016 0,'0'0'0,"0"-35"31,0 0-15,0-1-1,-36 1 1,36 0 0,0-1-1,-70-34 1,70 35-16,-71-1 16,36 1-16,-71 35 15,35 35 1,-70 36-1,106-1 1,0-34-16,-71 140 16,106-141-16,-71 106 15,71 36 1,0-1 0,71 1-1,70-71 1,35-1-1,71 1 1,0-106 15,-106-35-15,-105 35-16,34-71 16,-70 36-1,36-71-15,-36 0 16,-36-35-1,1 71 1,-36-36 0,1 71-16</inkml:trace>
  <inkml:trace contextRef="#ctx0" brushRef="#br0" timeOffset="52799">10689 16933 0,'0'0'0,"-35"0"46,35-35-30,-35 35 0,-1-35-1,1 0 1,-71-1 0,-35 36-1,35 36 1,-35 34-1,0 36 1,35 35 15,36 35-15,70 36 0,35 0-1,71-36 1,105-35-1,72-70 1,69-71 0,-69-71-1,-107-35 1,-141 1 0,-70-107-1,-71 71 1,-70-36 15,70 107-31</inkml:trace>
  <inkml:trace contextRef="#ctx0" brushRef="#br0" timeOffset="57659">11959 17886 0,'0'0'0,"0"-35"0,0-1 47,0 1-32,-35 35 1,35-35 0,-35 35-1,-71 0 1,35 0-1,-35 35 1,-70 71 0,105 35-1,1 35 1,70-35 0,35 1 15,106 34-31,36-70 15,-1-71 1,106-70 0,-70-36 15,-177 36-31,106-71 16,-141 71-16,0-36 15,-70-140 1,-36 105-1,71 106-15,-106-71 0</inkml:trace>
  <inkml:trace contextRef="#ctx0" brushRef="#br0" timeOffset="59796">25541 17921 0,'0'0'0,"0"-35"15,0 0 16,0-1-15,0 1 0,-35 35-1,0-35 1,-36-36 0,0 1 15,-34 34-31,-1 36 15,0 71 1,35 35 0,36-71-1,-35 106 1,70-106-16,-71 71 16,36 71-1,35 34 1,70-34-1,107-36 1,34-71 0,72-34-1,-1-72 1,-106-105 0,-176 0-1,-70 0 1,34 70-16,-105-70 15,106 106-15,-177-106 16</inkml:trace>
</inkml:ink>
</file>

<file path=ppt/ink/ink2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3T21:01:04.823"/>
    </inkml:context>
    <inkml:brush xml:id="br0">
      <inkml:brushProperty name="width" value="0.05292" units="cm"/>
      <inkml:brushProperty name="height" value="0.05292" units="cm"/>
      <inkml:brushProperty name="color" value="#C00000"/>
    </inkml:brush>
  </inkml:definitions>
  <inkml:trace contextRef="#ctx0" brushRef="#br0">18732 8678 0,'-35'0'0,"0"0"31,70 36 31,0-36-46,1 35 0,-1 0-16,0-35 0,106 35 15,71 1 1,141-36 0,-71-36-1,141 1 1,-105 35-1,35-35 1,-106 0 0,-212 35-1,177-36 1,-142 36-16,-35 0 0,71 0 16,177-35-1,-37 35 1,-34 0-1,-36-35 1,71 35 0,-211 0-16,105-36 15,-106 36-15,177 0 16,-1 0 0,-34 0-1,-36-35 1,35 35-1,1 0 1,-71 35 0,-1-35 15,-69 0-15,34 0-1,-34 36 1</inkml:trace>
  <inkml:trace contextRef="#ctx0" brushRef="#br0" timeOffset="10149">21378 10054 0,'36'-35'0,"-36"0"15,0-1 32,-36 36 31,36-35-62,-35 35 15,35-35 0,-35 35-31,-1-36 16,-34-34 0,-71 35-1,106 35 1,-1 35 15,1-35 0,35 35 1,-35 36-17,-1-1 1,36 248-1,106-106 1,0-177 0,0 35-1,-36-34 17,36-72-17,-70 36-15,-1 0 16,0 0-16,36-35 15,-1 0 1,1-71 0,-71 0-1,0 0 1,-35 0 0,-71 1-1,0 34 1,35 36-1,1 35 1</inkml:trace>
  <inkml:trace contextRef="#ctx0" brushRef="#br0" timeOffset="11699">27093 10019 0,'-35'-35'15,"35"-1"-15,0 1 31,-35 35-31,35-35 16,-71-36 0,1 1-1,-1 34 1,36 36 0,-71-35-1,35 70 1,36-35-16,-71 36 15,71-36-15,-71 35 16,0 35 0,71 1-1,0 0 17,0 34-17,70 1 1,0-35-1,71 70 1,35 0 0,0-70-1,71-36 1,-71-35 0,0-35-1,-35-71 1,-71-35-1,-35-36 1,-35 71 0,0 36-1,-36-36 1</inkml:trace>
  <inkml:trace contextRef="#ctx0" brushRef="#br0" timeOffset="22363">22754 10689 0,'-35'-35'125,"35"0"-110,-35-1-15,35 1 16,-36 0-16,36 0 31,-106-36-15,-35 0-1,36 142 1,-1 0 0,0 105-1,35-70 1,36 0-1,35-1 1,35 1 0,71 0-1,0-35 17,141 34-17,-141-69 1,-71-1-16,0-35 15,1 0-15,-1 0 16,0 0 0,71-35-1,-35-142 1,-36-70 0,-141 142-1,35-1 1</inkml:trace>
  <inkml:trace contextRef="#ctx0" brushRef="#br0" timeOffset="23613">28504 10548 0,'0'-35'0,"0"0"31,0-1-15,-35 36 0,35-35-16,0 0 15,-70-1 1,-1 1-1,36 35-15,-36-35 16,36 35-16,-36 35 16,-34 0-1,-1 71 1,0 35 0,0 0-1,71 1 1,35-37-1,35 36 1,36-70 0,70 70-1,35-70 1,71-36 0,-71-35 15,1 0-16,-107-71 1,-34 1 0,-36 35-16,35-71 15,-35 70-15,-35-140 16,-1 0 0,1 35-1,-35 70-15</inkml:trace>
  <inkml:trace contextRef="#ctx0" brushRef="#br0" timeOffset="25397">24448 2046 0,'0'0'0,"0"-35"0,0 0 16,0-1-1,0 1 1,0 0 0,0 70 30,0 0-30,0 1 0,35 34-1,0 106 1,0-34 0,-35-107-16,36 71 15,-36-71-15,35 0 16,0 1-1</inkml:trace>
  <inkml:trace contextRef="#ctx0" brushRef="#br0" timeOffset="26195">24765 2963 0,'0'0'0,"0"-35"16,-35 35 31,70 0-16,-35 35 0,0 1-31,35 69 16,-35-69-1,36 105 1,-1-35 0,0-1-1,0-34 1,-35-36 0,0 1-1,0-72 48,-35 1-32</inkml:trace>
  <inkml:trace contextRef="#ctx0" brushRef="#br0" timeOffset="27929">25047 4339 0,'0'0'0,"-35"-35"0,35 0 16,0-1 31,35 36-32,-35 36 1,0-1 0,71 71-1,-36 35 1,0-35 15,36 105-15,-71-140-16,35-1 15</inkml:trace>
  <inkml:trace contextRef="#ctx0" brushRef="#br0" timeOffset="28497">25929 4304 0,'-35'0'0,"35"-35"16,0-1 15,-35 36 0,-1 0-15,1 0-1,0 0 1,-36 71 0,1 35-1,34 0 1,72 35 0,-1-36-1,71-34 1,35 0-1,35-107 1,-70 1 0,-35-71-1,-71 0 1,-106-35 0,35 71-1,-70 34 1</inkml:trace>
  <inkml:trace contextRef="#ctx0" brushRef="#br0" timeOffset="29862">24836 5151 0,'35'0'62,"-35"35"-31,35-35-31,-35 35 16,0 0-16,35 1 16,1 34-1,-1 1 1,0-1-1,0 1 1,-35-36 0,36-35 31,-36 35-47,35-35 46,0 0-30,1 0 0,34 0-1,36-35 1,35 0 0,-35 0-1,35-1 1,-70 1-1,-1 0 1,36 0 0,0-1-1,-36 1 1,36 0 0,-35 35 15,-1-36-16,1 36 1,35-35 0,-36 0-1,36 35 1,-35-35 0,-36 35-1,0-36 1,1 36-1,-36-35 1,0 0 15,0-1-15,0 1-16,0-35 16,0-1-1,-36 0 16,36-34-15,-35 34 0,35 1-1,-35 34 1,35 1 0,0 0-1,-36 35-15</inkml:trace>
  <inkml:trace contextRef="#ctx0" brushRef="#br0" timeOffset="39411">16439 19156 0,'-35'0'16,"35"35"15,0 0 0,0 1-31,35-1 0,-35 0 16,36 106-1,-1 106 1,-35-176-16,35 70 16,-35-106-16,36 177 15,-1-71 1,-35 35-1,0-70 1,0-70 0,0-1-1,35 0 1,0-35 15,-35 35-15,36-35-1,-1 0 1,36 0 0,105 0-1,106 0 1,36 0 0,34-35-1,-34 35 1,-71 0-1,70-35 1,-34 35 0,-1 0-1,-71 0 1,36 0 0,0 0 15,0 35-16,-35 0 1,-106 1 0,70-36-1,-70 0 1,0 0 0,35 0-1,-71 0 1,1-36-1,0 36 1,-1-35 0,1 35-1,-1-35 1,-34 35 0,-1 0-16,0 0 15,0 0 16,-35-35-15,36-1 0,-1-70-1,-35 1 1,35-37 0,-35 107-16,0-106 15,0 106-15,-35-71 16,35-70-1,-35-1 1,35 36 0,0 106-16,-36-36 15,36 36 1,-35 35 0,0 0 46,0 0-46,-1 0-16,1 0 15,-71 0 1,0-35 0,-141 35-1,0-36 1,-35 36-1,0-35 1,211 35-16,-211-35 16,212 35-16,-142 0 15,-35 0 1,-70 35 0,70 0-1,176-35-15,-141 36 31,142-36-31,-142 0 16,36 35 0,-1-35-1,1 35 1,0-35 0,140 0-16,-70 0 15,71 0-15,-106 0 16,35 0-1,-70 0 1,-71 36 0</inkml:trace>
  <inkml:trace contextRef="#ctx0" brushRef="#br0" timeOffset="62020">25329 27023 0,'-35'0'16,"35"35"-1,-35-35 1,35-35 15,35 35-15,0 0-16,1 0 0,-1 0 15,0-35-15,1 35 0,-1 0 0,0 0 16,0 0-16,1 0 0,-1 0 16,0-36-16,1 36 0,-1 0 0,0 0 15,0 0-15,1 0 0,-1-35 0,0 35 16,0 0-16,1 0 0,-1 0 15,0 0-15,1 0 0,-1 0 16,0 0-16,0 0 16,1 0 15,-36 35 16,0-70-16</inkml:trace>
  <inkml:trace contextRef="#ctx0" brushRef="#br0" timeOffset="62850">22648 24448 0,'0'35'47,"36"-35"-47,-1 0 15,0 0 1,0 0-16,1 0 0,-1 0 0,0 0 15,1 0-15,-1 0 0,35 0 16,-34 0-16,-1 0 0,0-35 0,36 35 16,-1 0-16,1 0 15,-36-36-15,0 36 0,1 0 0,34 0 0,1-35 0,-1 35 16,-34 0-16,-1-35 0,0 35 0,0 0 16,1 0-16,-1 0 0,0 0 0,1-36 0,-1 36 15,71 0-15</inkml:trace>
  <inkml:trace contextRef="#ctx0" brushRef="#br0" timeOffset="63459">25435 22331 0,'0'0'0,"36"0"47,-1 0-31,0-35-1,0 35-15,1 0 0,-1 0 16,71-36-16,-71 36 0,0 0 0,1-35 0,-1 35 16,35 0-16,-34-35 0,-1 35 0,0 0 15,1 0-15,-1-36 0,0 36 0,0 0 16,1 0-16,-1 0 0,0 0 0,0 0 16,1 71-16</inkml:trace>
  <inkml:trace contextRef="#ctx0" brushRef="#br0" timeOffset="73921">25224 21414 0,'0'0'0,"35"-36"46,0 36-30,0-35-16,1 35 16,-1 0-16,0 0 0,1-35 0,-1 35 0,0 0 15,0 0-15,1 0 16,-1 0-16,0-36 0,1 36 0,-1 0 0,0 0 16,36 0-16,-36 0 0,0 0 0,0 0 0,1 0 15,-1 0-15,0 0 0,1 0 16,-72 0 15,1 0-31,0 0 16,-1 0-16,1 0 15,0 0-15,0 0 0,-1 0 0,1 0 16,0 0-16,0 0 0,-1 0 0,1 36 0,0-36 16,-36 0-16,36 0 0,0 0 0,-1 35 0,1-35 15,0 0-15,-1 0 0,1 0 16,35 35-1,35-35 1,1 0-16,-1 0 16,0 0-16,1 0 0,69 36 15</inkml:trace>
  <inkml:trace contextRef="#ctx0" brushRef="#br0" timeOffset="74691">22648 23566 0,'0'-36'0,"-35"36"31,35-35-31,35 35 32,1 0-17,-1 0 1,35 0-16,-70 35 15,36-35-15,-1 0 0,0 0 0,1 0 0,-1 0 16,0 0-16,0 0 0,1 0 16,-1 0-16,-70 0 31,-1 0-15,1 0-16,0 36 0,0-36 15,-1 0-15,1 0 16,0 0-16,-1 0 0,1 35 15,70-35 17,1 0-17,-1 35 1,71-35-16</inkml:trace>
  <inkml:trace contextRef="#ctx0" brushRef="#br0" timeOffset="75442">25294 27023 0,'0'0'0,"35"-35"47,1 35-32,-1 0-15,0-36 0,1 36 0,-1 0 0,0 0 16,36 0-16,-36-35 0,0 35 0,36 0 0,-36 0 16,0 0-16,36 0 0,-36 0 0,0 0 15,1 0-15,-1 0 0,0 0 0,1 0 16,-1 0-16,-70 35 31,-1-35-15,1 36-16,0-36 0,-1 0 15</inkml:trace>
  <inkml:trace contextRef="#ctx0" brushRef="#br0" timeOffset="84502">30339 23636 0,'0'-35'32,"-35"35"-17,35-35 1,0-1-1,-36 36 1,36-35 0,-35 35-16,0 0 31,35-35-31,-36 35 16,36-36-16,-35 36 15,0 0-15,35-35 16,-35 35-16,-1-35 15,1 35 1,0-35-16,0 35 16,-1 0-1,1 0-15,0 0 16,-1 0 0,1 0-1,0 0-15,0 0 16,35 35-16,-36-35 15,1 0 1,0 35 15,0-35-31,35 35 16,-36-35 0,1 0-1,0 36 16,-1-36-15,36 35-16,-35-35 16,0 35-1,0-35 1,35 36-16,-36-36 16,36 35-16,-35-35 15,35 35 1,-35-35-1,35 35-15,-36-35 16,36 36 0,0-1-16,-35-35 15,35 35 1,0 0 0,-35-35-16,35 36 15,0-1 1,0 0-1,0 1-15,0-1 16,0 0 0,0 0-16,0 1 15,0-1-15,0 0 16,0 1 0,0-1-16,35-35 15,-35 35-15,0 0 16,0 1-16,35-1 15,-35 0 1,0 1-16,36-36 0,-36 35 16,35 0-16,-35 0 15,35-35-15,-35 36 16,36-36-16,-36 35 16,35-35-16,-35 35 15,35 0-15,0-35 16,-35 36-16,36-1 15,-1-35 1,-35 35-16,35-35 0,1 0 16,-36 36-16,35-36 0,0 0 15,0 35 1,1-35-16,-1 0 16,0 0-16,0 0 15,-35 35-15,36-35 16,-1 0-16,0 0 0,1 0 15,-1 0-15,-35-35 0,35 35 16,0 0-16,1 0 0,-1 0 16,0 0-16,-35-35 15,35 35-15,1 0 0,-1 0 16,0-36-16,1 36 16,-1 0-16,0-35 0,0 35 15,1 0-15,-36-35 0,35 35 16,0-36-16,-35 1 15,36 35-15,-36-35 16,35 35-16,-35-35 16,35 35-16,-35-36 0,35 1 15,1 0-15,-36 0 16,35 35-16,-35-36 0,0 1 16,35 35-16,-35-35 0,0-1 15,0 1-15,36 0 16,-36 0-16,0-1 0,0 1 15,0 0 1,0-1-16,0 1 31,-36 0-31,36 0 0,0-1 0,-35 36 16,35-35-16,0 0 0,-35 35 0,35-36 16,-36 1-16,36 0 15,-35 35-15,35-35 0,-35-1 16,35 1-16,-35 35 0,35-35 15,-36 35-15,36-35 16,-35 35-16,35-36 0,-35 36 0,35-35 16,-36 35-16,1-35 15,0 35-15,0 0 0,-1-36 16,1 36-16,0 0 0,-1 0 16,1-35-16,0 35 0,0 0 0,-1 0 15,1 0-15,0 0 0,0 0 16,35-35-16,-36 35 0,-34-35 15</inkml:trace>
  <inkml:trace contextRef="#ctx0" brushRef="#br0" timeOffset="85758">30092 23460 0,'0'0'16,"-35"0"-16,35-36 0,-36 1 31,1 35-15,35-35-16,-35 35 16,0 0-1,-1 0-15,1 0 16,0 0-1,-1 0-15,1 0 16,0 0-16,0 0 16,-1 0-16,1 0 0,0 0 15,0 0-15,35 35 0,-36-35 0,1 0 16,0 0-16,-1 35 16,1-35-16,0 36 15,0-36-15,35 35 0,-36-35 0,36 35 16,-35-35-16,35 36 0,-35-1 15,35 0-15,-36 0 16,36 1-16,0-1 16,0 0-16,-35-35 0,35 35 15,0 1-15,0-1 16,0 0-16,0 1 16,0-1-16,0 0 0,0 0 15,35 1-15,-35-1 0,0 0 16,0 1-16,0-1 15,36-35-15,-36 35 0,0 0 16,0 1 0,35-1-16,0 0 15,-35 1-15,36-36 16,-36 35-16,35-35 16,-35 35-16,35-35 0,-35 35 0,35-35 15,-35 36-15,36-36 16,-1 35-16,0-35 15,-35 35-15,177 36 32,-142-71-32,0 0 15,0 0-15,1 0 0,-1 0 16,0 0-16,1 0 0,-1 0 16,0 0-16,0-36 0,1 36 15,-1 0-15,0 0 0,-35-35 16,35 35-16,1 0 0,-36-35 15,35 35-15,0-35 0,1 35 16,-36-36-16,35 36 0,-35-35 16,35 35-16,0-35 0,1 0 15,-36-1 1,35 36-16,-35-35 0,0 0 16,35 35-16,-35-36 15,0 1-15,0 0 0,0 0 16,0-1-16,0 1 15,0 0 1,0-1-16,0 1 0,0 0 16,0 0-16,0-1 15,0 1-15,-35-106 32,0 106-32,-1-1 0,1 1 15,0 0-15,0 35 16,-1-35-16,1 35 0,0 0 15,-1-36-15,-69 72 0</inkml:trace>
  <inkml:trace contextRef="#ctx0" brushRef="#br0" timeOffset="86642">29951 23424 0,'0'0'0,"-35"0"15,35-35 1,-36 35-16,1-35 15,0 35 1,-1 0 0,1 0-1,35 35-15,-35-35 16,35 35-16,-35-35 0,-1 36 16,1-36-16,35 35 0,-35-35 0,35 35 15,-35-35-15,35 36 0,-36-36 0,36 35 16,-35-35-16,35 35 0,-35-35 0,35 35 15,-36-35-15,36 36 0,-35-36 0,35 35 0,-35-35 16,35 35-16,-35 0 31,-1 71-31,36-70 0,0-1 0,0 0 16,0 0-16,0 1 16,0-1-16,36-35 0,-36 35 0,0 1 15,35-1-15,-35 0 16,35 0-16,-35 1 15,35-36-15,-35 35 0,36-35 0,-1 35 16,0-35-16,-35 36 0,36-36 0,-1 35 16,0-35-16,0 0 15,1 0-15,-1 35 0,0-35 16,0 0-16,1 0 0,-1 0 16,0 0-16,1 0 0,-1 0 15,0 0-15,0-35 0,1 35 16,-1 0-16,0-35 15,0 35-15,-35-36 0,36 36 0,-1-35 0,0 0 16,1-1-16,-36 1 0,35 0 16,0 0-16,-35-1 15,35 1-15,-35 0 16,0-1-16,-35 1 16,35 0-16,-35-36 15,0 36-15,-1 0 0,36-1 16,-35 36-16,0-35 0,-1 0 0,1 35 15,0-35-15,0 35 0,35-36 0,-36 36 0,1-35 16,-141 0-16</inkml:trace>
  <inkml:trace contextRef="#ctx0" brushRef="#br0" timeOffset="89630">32985 19932 0,'0'0'0,"0"-35"0,0-1 31,-36 1-15,36 0-1,-35 35-15,35-35 16,-35 35-16,0-36 31,-1 36-31,1 0 0,35 36 16,-35-36-16,-1 0 0,1 35 15,0-35-15,0 35 0,-1 0 16,36 1-16,-35-1 0,35 0 16,0 0-16,0 1 0,0-1 15,0 0-15,0 1 16,35-36-16,-35 35 0,36 0 0,-1-35 0,0 35 0,0-35 15,1 36-15,-1-36 0,0 35 0,1-35 16,34 0-16,-35 0 0,36 0 0,-36 0 0,1 0 16,-1 0-16,0 0 0,0-35 0,1 35 15,-1 0-15,-35-36 0,35 36 0,-35-35 16,0 0-16,0 0 16,0-1-16,-35 1 0,0 0 15,35-1-15,-36 1 0,1 0 0,35 0 0,-35 35 0,0-36 16,-1 36-16,1-35 0,0 0 15,-1 35-15,-34 35 0</inkml:trace>
  <inkml:trace contextRef="#ctx0" brushRef="#br0" timeOffset="90152">33161 20779 0,'-35'0'16,"35"-36"-16,-35 1 0,-1 35 16,36-35-1,-35 35-15,0 0 0,-1 0 16,1 0-16,0 0 0,35 35 16,-35-35-16,-1 35 0,1-35 0,35 36 15,-35-1-15,35 0 0,-36 0 16,36 1-16,0-1 0,0 0 15,0 1-15,0 34 0,36-35 0,-36 1 0,0-1 16,35 0-16,36 0 0,-71 1 0,35-36 16,0 0-16,36 35 0,-36-35 0,0 0 15,1 0-15,-1-35 0,35 35 0,-34 0 0,-1-36 16,0 36-16,1-35 0,-1 0 16,0 0-16,-35-1 0,0 1 0,0 0 15,0 0-15,0-1 0,-35 1 0,35 0 0,-35-1 0,-1 1 16,1 0-16,0 0 0,-36-1 0,36 1 15,0 35-15,-1-35 0,1 35 0,0-35 16,-1 35-16,1 0 0,0 0 0,-36 35 16</inkml:trace>
  <inkml:trace contextRef="#ctx0" brushRef="#br0" timeOffset="91497">34043 19509 0,'0'35'78,"0"0"-47,0 0-15,0 1 0,0-1-16,35 0 15,-35 1-15,0-1 16,0 0-16,0 0 0,0 1 16,0-1-16,0 0 0,0 0 15,0 1-15,36-36 0,-36 35 16,0 0-16,0 36 0</inkml:trace>
  <inkml:trace contextRef="#ctx0" brushRef="#br0" timeOffset="91935">34149 20779 0,'0'0'0,"35"-36"0,-35 1 32,0 0-17,0 70 17,0 0-17,0 1-15,0-1 16,0 0-16,35 0 0,-35 1 15,0-1-15,0 0 0,0 1 16,0-1-16,0 0 0,0 0 16,36 1-16,-36-1 0,0 0 31</inkml:trace>
  <inkml:trace contextRef="#ctx0" brushRef="#br0" timeOffset="93289.01">34114 20743 0,'0'-35'0,"0"0"31,-36 35 32,1 0-48,0 35 1,-1 0-16,36 1 16,-35-36-16,35 35 0,-35 0 15,35 0-15,-35 1 0,35-1 16,0 0-16,0 1 0,-36-36 16,36 35-16,0 0 15,0 0-15,36 1 0,-36-1 0,35 0 16,-35 0-16,35-35 0,0 0 15,-35 36-15,36-36 0,-1 0 0,0 0 16,1 0-16,-1 0 0,0 0 0,36 0 16,-36 0-16,0 0 0,1-36 0,-1 36 15,0-35-15,0 35 0,1-35 16,-1 0-16,-35-1 0,35 36 16,-35-35-16,0 0 0,0 0 0,0-1 15,-35 1-15,35 0 0,-35-1 0,35 1 16,-36 35-16,36-35 0,-35 0 0,0 35 15,35-36-15,-35 36 0,-1-35 0,1 0 16,0 35-16,-1-35 16,1 35-16</inkml:trace>
  <inkml:trace contextRef="#ctx0" brushRef="#br0" timeOffset="93794">35101 19509 0,'0'0'0,"0"-36"16,-35 36 31,35 36 15,35-36-62,-35 35 0,0 0 16,0 0-16,0 1 0,0 34 0,0-34 15,0-1-15,0 0 0,0 0 0,0 1 0,0-1 16,36 0-16,-36 0 0,0 1 16,0-1-16,0 0 0,70 36 15</inkml:trace>
  <inkml:trace contextRef="#ctx0" brushRef="#br0" timeOffset="94117">35137 20638 0,'35'35'63,"-35"0"-63,35-35 15,-35 35-15,0 1 0,0-1 16,35 0-16,-35 0 0,0 1 16,0-1-16,36 0 0,-36 1 15,0-1-15,35 0 16,-35 36-16</inkml:trace>
  <inkml:trace contextRef="#ctx0" brushRef="#br0" timeOffset="95322">33338 21625 0,'0'-35'31,"0"0"-15,-36 35-16,1 0 31,0 0-31,-1 0 16,1 0-16,0 35 15,0-35-15,-1 35 0,1-35 16,35 36-16,-35-1 0,-1 0 15,36 0-15,-35 1 0,35-1 16,0 0-16,0 1 0,0-1 16,0 0-16,35 0 0,-35 1 15,36-36-15,-1 35 0,0-35 16,1 35-16,-1-35 0,35 0 16,1-35-16,-36 35 0,1 0 0,-1-35 0,0 35 15,0-36-15,1 36 0,-1-35 0,0 35 0,-35-35 16,35 35-16,-35-35 0,0-1 15,0 1-15,-35 35 0,35-35 0,-35-1 16,0 36-16,35-35 0,-36 35 0,1-35 16,0 35-1,0-35-15,-36 35 0,36 0 0,-36 0 16</inkml:trace>
  <inkml:trace contextRef="#ctx0" brushRef="#br0" timeOffset="95648">33408 22472 0,'0'0'15,"0"35"17,35 0-17,-35 1-15,0-1 16,0 0-16,0 1 0,0-1 16,0 0-16,36 0 0,-36 1 0,0-1 15,0 0-15,0 1 0,0 34 0,0-35 16,0 1-16,0-1 0,0 0 15,35-105 1</inkml:trace>
</inkml:ink>
</file>

<file path=ppt/ink/ink2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5T18:22:29.331"/>
    </inkml:context>
    <inkml:brush xml:id="br0">
      <inkml:brushProperty name="width" value="0.05292" units="cm"/>
      <inkml:brushProperty name="height" value="0.05292" units="cm"/>
      <inkml:brushProperty name="color" value="#C00000"/>
    </inkml:brush>
  </inkml:definitions>
  <inkml:trace contextRef="#ctx0" brushRef="#br0">17039 5045 0,'0'0'16,"0"-36"-16,0 1 0,-35 35 16,35-35-1,-71 0 1,36-1-16,-35 1 15,34 35-15,1 0 16,-36 71 0,1-1-1,-71 107 1,70-72 0,1 72-1,-36 105 1,106-35-1,35 0 1,0-106 15,71-35-15,35 0 0,36-71-1,105-35 1,-35-71-1,-36-70 1,-69-35 0,-72-36-1,-105-176 1,-106 141 0,-36 36-1,1 34 1,0 107-1</inkml:trace>
  <inkml:trace contextRef="#ctx0" brushRef="#br0" timeOffset="1745.99">22190 6773 0,'0'0'0,"0"-35"16,0 0 0,35 0-16,-35-36 31,35 36-15,1 35-16,34 0 15,-70-36-15,71 36 16,105 36-1,36-1 1,-1 0 0,36-35-1,-70 0 1,-36-35 15,-71-36-31,1 1 16,-36-1-1,36 36 17,-36 35-17,141 35 1,36 1 0,-71-36-1,-35 0 1,0 0-1,-71-36 1,36 36 0,35-35-1,-1 70 1,107 71 0,-71-35-1,36-36 1,-36-35 15,0-35-15,-71-36-16,1 1 31,-36 34-15,71 36-1,0 36 1,-71-36-16,141 70 15,-140-70-15,175 71 16,1-71 0,0-36-1,-1-69 1,-105 69 0,-70 36-16,34-35 15,-35 35-15,1-35 16,105 35-1</inkml:trace>
  <inkml:trace contextRef="#ctx0" brushRef="#br0" timeOffset="8011.99">12841 8819 0,'0'-35'110,"0"0"-95,35 0 1,-35-1-16,0 1 0,36-71 15,-1 71 1,36 0 0,34-1 15,-69 36-31,69 36 16,-69-36-16,70 70 15,35-35 1,0 36-1,-106-71-15,106 0 16,-106 0-16,71-35 16,-70-1-16,-1 1 15,0 0-15,0 0 16,-35-1 0,36 36 15,34 0-16,107 106 1,-36-35 0,-35-36 15,35-35-15,-36-35-1,-69 35-15,34-71 16,-34 36-16,-1 0 15,71-36 1,-36 71 0,36 35-1,0 1 1,70 69 0,-140-69-16,69 34 15,-69-70-15,70 36 16,-71-36-16,71 0 15,-71 0 1,35-71-16,36 0 16,-70-34 15,-1 105-31,0-36 16,-35 1-16,35 35 15,-35 35-15,106 1 16,-70-36-16,34 35 15,-35 0-15,177 0 16,-141 1-16,176-36 16,-177 0-16,106-36 15,-105 36-15,70-70 16,-106 70-16,142-71 16,-142 36-16,36 0 15,-36 35-15,71 0 16,-106-35-16,70 35 31,-34 0-31,105 35 0</inkml:trace>
  <inkml:trace contextRef="#ctx0" brushRef="#br0" timeOffset="10027.99">10724 8643 0,'0'0'0,"0"-35"0,-35-1 16,0 1 0,0 0-1,-1-36 1,1 71-16,0-35 15,0 35-15,-1 0 16,-34 0 0,-36 0-1,0 71 1,0 70 0,36 0-1,-1 0 1,36 71-1,35-71 1,70 106 0,-34-141 15,-1-71-31,35 35 16,-70-34-16,106 34 15,71 1 1,34-71-1,1 0 1,35-71 0,-212 71-16,0-35 15,1 35-15,105-141 16,-141 0 0,0 105-16,-35-140 15,-1 106-15,-70-72 16,-105-69 15,140 140-31,-35 1 0</inkml:trace>
  <inkml:trace contextRef="#ctx0" brushRef="#br0" timeOffset="11395">12524 9807 0,'0'0'0,"0"35"47,35-35-31,0 36-16,0-1 15,1-35-15,105 35 16,106-35 0,0-106 15,-71 1-15,0-1-1,36 0 1,-71 35-1,-105 71-15,105-35 16,-106 35-16,36 35 16,105 36-1,-35 0 1,71-1 0,-107-35-1,72-70 1,-36-35 15,-106 70-31,36-71 0,-36 36 16,0-1-16,71 1 15,-35 0 17,-36 35-32,71 35 15,-71 0-15,36 1 16,140 70-1,-70-71 1,-70 0-16,141-35 16,-177 0-16,36 0 15,-36 0-15,71-35 16,-71 0-16,71-1 16,-36 1-1,1 35 1,70 0-1,106 35 1,-35 36 0,70-71 15,0-35-15,-70-1-1,-36-70 1,-35 36-1,-70 35 1,-1-1-16</inkml:trace>
  <inkml:trace contextRef="#ctx0" brushRef="#br0" timeOffset="12798">10689 10160 0,'0'-35'47,"0"-1"-31,-35 1 0,-36 0-1,-34 35 1,-1 35 15,70 0-31,-34 36 0,35-36 16,-1 71-16,-34 176 15,34-70 17,1 70-17,70-105 1,71-1-1,35-70 1,-70-71-16,141-35 16,-142 0-16,142-35 15,141-71 1,-142 0 0,-140-35-1,-106-106 1,-107 0-1,-34 71 1,0-1 0,70 142-1</inkml:trace>
  <inkml:trace contextRef="#ctx0" brushRef="#br0" timeOffset="16560.99">24342 9701 0,'-36'-35'0,"36"0"31,0 70 47,0 0-78,36 36 16,-36 70-1,35 71 1,-35-1 15,35 36-31,1-70 16,-1-1-1,-35-70 1,0-36 15,35-34-15,-35-1-1,0 0 1,0 1 15,35-36-15,1 35 0,-1 0-1,35-35 1,36 35-1,35-35 1,-105 0-16,105-35 16,-106 35-1,106 0-15,36-35 32,-142 35-32,106 0 15,-70 0-15,34 0 16,107 0-1,-177 0-15,106 0 16,-105-35-16,105 35 16,35 0-1,-35 35 1,-35-35 0,0 0-1,-71 0-15,71 0 16,-71 0-16,71 0 31,0 0-31,-71 0 16,36 0-16,-36 0 15,0 0-15,36 0 32,-36 0-17,-35-35 1,35 35-16,-35-36 15,0 1 1,0 0-16,0-1 16,0-34-1,0-36 1,-35-70 0,0-1-1,-36-34 1,36 34-1,35 71 1,-35 1 0,35 69 15,-35 1-15,-1 35-1,36-35 16,-35 35-15,0 0 0,-1 0-1,-175-36 1,-1 36 0,-141 0-1,283 0-15,-283-35 16,282 35-1,-70 0 1,-141-35-16,212 35 0,-177-35 16,176 35-16,-141-36 15,36 1 1</inkml:trace>
  <inkml:trace contextRef="#ctx0" brushRef="#br0" timeOffset="27675.99">13053 13970 0,'0'-35'31,"35"35"-31,-35-36 16,0 1-1,35 0 17,106 35-17,36 0 1,70 106-1,-106-36 1,35 1 0,36-106-1,-177 35-15,1-36 16,-1 36-16,71-106 16,-1 1-1,-69 34 1,70 36-1,-1 35 1,72 35 0,-36 36-1,71-1 1,-36-35 0,-141-35-1,71 0 1,-71-35-16,71-35 15,35-36 1,-35 35 0,35-35-1,71 106-15</inkml:trace>
  <inkml:trace contextRef="#ctx0" brushRef="#br0" timeOffset="31524.99">4374 7867 0,'0'-35'16,"-35"35"-16,35 35 15,0-70 1,0 70 31,-35-35-32,35 35 1,0 36 0,0-36-1,35-35 1,-35 0 0,71 0-1,-36-70 1,0-1-1,-35 36 1,-35 35-16,35-36 16,-35 36-16,35-35 15,-71 70 1,36 1 0,35 34 15,0 1-16,0-36-15,0 36 16,35-71-16,0 0 16,1-36-1,-1-34 1,0-36 0,-70 35-1,0 1 1,-36 70-1,71 35 1,-35 71-16</inkml:trace>
  <inkml:trace contextRef="#ctx0" brushRef="#br0" timeOffset="32441.99">4445 9384 0,'0'-35'0,"-35"35"31,-1 0 16,36 35-31,0 0 0,-35-35-16,35 35 0,0 1 15,0 34 1,35 1-1,71-71 1,-70-35 0,69-36-1,-69-35 1,-36 36 0,-106-1 15,0 36-16,35 70 1,36 0 0,0 1-1,35-1 1,70 0-16</inkml:trace>
  <inkml:trace contextRef="#ctx0" brushRef="#br0" timeOffset="33392">4480 10407 0,'0'0'0,"-35"0"16,35-35-1,-35 35 1,35 35 0,0 0-1,0 1 1,0 69-1,35-69 1,0-36 0,-35-36-1,36-34 1,-1 35 0,-70-1-1,-1 1 16,1 35-15,0 71 0</inkml:trace>
  <inkml:trace contextRef="#ctx0" brushRef="#br0" timeOffset="34291.99">4551 12136 0,'0'0'0,"0"-36"16,-35 36 15,-1 36 16,36-1-31,0 0-1,36-35-15,-36 35 16,35-35 0,-35-35-1,70 0 1,-70 0 0,0-36-1,-35 0 1,-35 71-1,-1 0 1,36 0 0,35 36-1</inkml:trace>
  <inkml:trace contextRef="#ctx0" brushRef="#br0" timeOffset="52655.99">17604 16369 0,'0'-35'47,"0"-1"-32,0 1-15,0 0 16,0-1 0,0 1-16,35 35 15,-35-70-15,70-1 16,-70 36-16,71 0 15,-36-1 1,36 36 0,35 36-1,0 34 1,70 71 0,71-35-1,-36-71 1,-34-35-1,-1-35 1,-70 0 0,-71-36-1,1 36 1,-1 0 0,36 35-1,34 0 16,72 70-15,34-35 0,-34 1-1,34-72 1,-105 1 0,0-35-1,-35 34 1,-1 1-1,1 0 1,35 35 0,-1 0-1,37 35 1,-1 36 0,0-36-1,-35-70 1,35-1 15,-71-34-15,1-1-1,-1 1 1,1 70 0,0 35-1,70 36 1,-141-36-16,105 0 15,-69 0-15,105 36 16,35-36 0,-70-70-1,0-36 1,-36 1 0,36-36 15,-35 35-31,-1 71 15,1 36 17,141 34-32</inkml:trace>
  <inkml:trace contextRef="#ctx0" brushRef="#br0" timeOffset="55037.99">24236 14288 0,'0'35'78,"0"0"-78,35-35 0,-35 35 15,35 106 1,1 36 0,-1 70-1,0-36 1,1-34-1,-1-1 1,-35-35 0,0-35-1,0 0 1,0-71 0,0 1-1,35-1 1,-35 0-1,35 0 17,36 36-17,35-36 1,0-35 0,-71 0-16,106 0 15,-106 0-15,106 0 16,-35-35-1,106 35 1,0 0 0,-36 0-1,0 0 1,36 35 0,0-35 15,-1 0-31,36 0 15,-35-35 17,-71 35-17,35-35 1,1-1 0,-1 36-1,71-35 1,-106 0-1,36 35 1,-36 0 0,0 0-1,0 0 1,0 0 0,-35 0-1,0 0 1,0 0-1,-1 0 17,-34-35-17,0 35 1,-36-36 0,0-34-1,-35-36 1,0-35-1,35-71 1,-35 71 0,-35 0-1,35 106-15,-35-142 16,35 142-16,-35-36 16,35-34 15,-36 34-31,1 71 31,0 0 16,-1 0-31,1 0-1,-106 0 1,-71 0-1,1-35 1,-36-1 0,-35 1-1,-71 0 1,106 35 0,-71 0-1,36-35 1,35 35-1,0 0 17,-70 0-17,70 0 1,-106 0 0,141 0-1,36 0 1,-36 35-1,-70 0 1,35-35 0,35 0-16</inkml:trace>
  <inkml:trace contextRef="#ctx0" brushRef="#br0" timeOffset="62120.99">12065 17745 0,'0'35'31,"0"-70"0,0-1 1,35 36-32,-35-35 15,71-35 1,-1-1-1,-34 71-15,-1-35 16,0-1-16,71 1 16,0 35-1,-36 35 1,72 36 0,-37 0-1,1-1 1,35-35-1,-35-35 1,-71-35 0,36-35 15,0-1-15,-1 0-1,1 1 1,-36 70-1,35 0 1,36 70 0,0-34-1,35 34 1,-35-70 0,35-35-1,-35-36 1,-35 1-1,-1-1 1,1 1 15,-1 70-15,1 0 0,35 70-1,-1-34 1,1-1-1,-35 0 1,35-35 0,0-70-1,-36 34 1,36-34 0,-35 35-1,-1-1 1,1 72-16</inkml:trace>
  <inkml:trace contextRef="#ctx0" brushRef="#br0" timeOffset="65505.99">22401 17533 0,'36'0'62,"-1"0"-31,0 0-31,0 0 16,1 0-16,-1 0 0,71 0 16,70 0 15,-140 0-31,175-35 16,-175 35-16,175 0 15,107-36 1,34 36-1,-34-35 1,70 35 0,-35 0-1,0 0 1,105-35 0,1 35-1,-71-35 1,35-1-1,-141 36 1,106 0 15,-141 0-15,36 0 0,-142 0-1,-35 0 1,-71 0-1</inkml:trace>
  <inkml:trace contextRef="#ctx0" brushRef="#br0" timeOffset="71435.99">27270 19050 0,'0'-35'15,"-36"35"17,36-36-1,36 36 0,-36-35-31,70 0 16,36-106-1,0 105 1,-71 1-16,71 35 16,-71 0-16,71 35 15,0 36 1,35 0-1,-35-1 1,35-35 0,0-70 15,-35 0-15,35 0-1,-70 35 1,-1-36-1,1 1 1,-36 70 0,71 1-1,0 34 1,0-35 0,-71 1-16,106-36 15,-106 0-15,1 0 16,-1 0-16,141-71 15,-141 36 1,36 35-16,-71-35 0,106-1 16,-71 36-1,0 0 1,71 0 0,35 36-1,-105-36-15,69 35 16,-69 0-16,-1-35 0,71 0 15,141 35 1,-71-35 0,1-35-1,34 0 1,-70 35 0,-35 0-1,-71 0-15,71 0 16,-70 0-16,69 35 15,37 0 1,-1-35 0,70-35 15,36-35-31</inkml:trace>
  <inkml:trace contextRef="#ctx0" brushRef="#br0" timeOffset="76035.99">14252 17462 0,'0'0'0,"-35"-35"94,35 0-78,-35 35-16,35-35 15,-36 35-15,-34-71 16,-36 36-1,0 0 1,-35 35 0,35 0-1,0 0 17,36 35-17,-1 0 1,1 36-1,-1-36 1,1 71 0,-1 0-1,36-1 1,0-34 0,-1 35-1,1 35 1,35-106-16,0 36 15,0-36-15,0 71 16,0-36 0,35 36-1,1 0 17,-1-71-17,35 71 1,36-35-1,0-1 1,-71-34-16,106-1 16,-105-35-16,34 35 15,36-35 1,-71 0-16,177 0 16,-177 0-16,106-35 15,1 0 1,-1-36-1,0-35 1,-106 36 0,36-71-1,-71-36 17,-36 1-17,36 105-15,-70-140 16,34 175-16,-69-140 15,-36-1 1,-36 1 0,36 70-16</inkml:trace>
  <inkml:trace contextRef="#ctx0" brushRef="#br0" timeOffset="80934.99">3881 16616 0,'-36'0'0,"36"35"47,-35-35-47,35 35 31,0 1-16,-35-1-15,-1 71 16,-34 105 0,-1 1-1,36-177 1,-36 142-16</inkml:trace>
  <inkml:trace contextRef="#ctx0" brushRef="#br0" timeOffset="81251.99">3422 16757 0,'0'0'16,"-35"0"-16,35-35 46,35 35-46,-35 35 16,35-35-16,0 71 16,107 34-1,-37 1 1,37 0 15,-37-35-15,1-1-1,-70-70 1</inkml:trace>
  <inkml:trace contextRef="#ctx0" brushRef="#br0" timeOffset="81468">3281 17286 0,'-35'0'0,"70"0"15,0-35 32,0 35-47,1 0 16,-1-35-16,141-1 31,36 1-31</inkml:trace>
  <inkml:trace contextRef="#ctx0" brushRef="#br0" timeOffset="81901.99">3845 18168 0,'0'0'0,"0"35"79,-35-35-79,35 36 0,0-1 15,-35 0-15,-36 177 16,36-71-1,0 35 1,-1-140-16</inkml:trace>
  <inkml:trace contextRef="#ctx0" brushRef="#br0" timeOffset="82151">3422 18309 0,'0'-35'15,"0"70"-15,0-105 32,35 70-1,-35 35-31,35-35 16,36 35-1,70 36 1,71 35-1,-36-36 1,-35-35 0</inkml:trace>
  <inkml:trace contextRef="#ctx0" brushRef="#br0" timeOffset="82402">3457 18415 0,'-35'0'0,"70"0"0,-70 35 15,0-35-15,-1 0 32,72 0-17,-1-35 1,71 35-1,105-71 1,36 1-16</inkml:trace>
  <inkml:trace contextRef="#ctx0" brushRef="#br0" timeOffset="87118.99">25929 20355 0,'0'-35'62,"35"0"1,1-1-48,34 1-15,-34 0 0,246-106 16,-141 105 15,35 107-15,-70-36-1,106 36 1,-177-36-16,106 0 16,-70 1-16,35-36 15,35 35 1,-106-35-16,141-35 16,-140 35-16,69-71 15,37 1 1,-1-36-1,-71 35 1,-34 71-16,34 0 16,-35 0-16,36 0 15,-1 35 1,107 36 15,-36 0-15,35-36-1,-35-35 1,36-71 0,-36-35-1,-70 71 17,70-106-17,-71 141-15,-35 0 16,36 71-1,35 34 1,0-34 0,35 0-1,0-71 1,35-71 15,-70 0-15,0 1-1,-35 35 1,34 35 0,1 35-1,-71 0-15,71 0 16,-70 1-16,105-1 16,70-35-1,-70 0 1,1-71-16</inkml:trace>
  <inkml:trace contextRef="#ctx0" brushRef="#br0" timeOffset="100415.99">30374 21378 0,'0'0'16,"35"0"-16,1 0 16,-1 0-1,-35 36-15,71-36 16,-1 35 0,-35 0-1,71-35 16,-70 35-15,34-35 0,36 0-1,-36 0 1,1-35 0,0 35-1,-1 0 1,36 0-1,-36 0 1,1 0 0,0 0-1,-1-35 1,-35 35 15,36 0-15,-36 0-1,-70 0 17,0 0-17,-1 0 1,1 0 0,0 0-1,0 0 1,70 0 62,0 0-62,0 0-1,1 0-15,-1-35 16,0 35-16,1 0 15,34 0 1,36 0 0,0-36-1,35 36 1,35-35 0,1 35-1,-142 0-15,106 0 16,-70 0-16,34-35 15,-69 35-15,140-36 16,-141 36-16,71 0 16,35 0-1,0-35 1,-35 35 0,35 0-1,36 0 16,34 0-15,-69 0 0,-37 0-1,-34 0 1,-36 0 0,-70 0 30,0 0-46,-1 35 16,-69-35 0,-178 71-16</inkml:trace>
  <inkml:trace contextRef="#ctx0" brushRef="#br0" timeOffset="101100">30092 21167 0,'0'0'0,"0"35"16,-35-35-1,35 35 1,35 71 0,0-71-1,71 1 1,70-1-1,107 0 1,-1-35 0,-70 0-1,246-35 1,-246 70 0,-106-35-1,-142 35 16,-105 1-15,-35-1 0,-1 0-1,72-35 1,140 0 0,0 0-1,0-35-15,177 0 16</inkml:trace>
  <inkml:trace contextRef="#ctx0" brushRef="#br0" timeOffset="103315.99">31115 20249 0,'0'0'0,"0"-35"16,0 70 46,35 1-46,-35-1 0,36-35-16,-1 71 15,0 105 16,-35 0-15,0 71 0,0-35-1,0-142-15,-35 72 16,35-107-16,0 35 16,0 1-1,35-71 48,0 0-48,1 0 1,-1 0-16,0 0 0,36 0 31,-36 0-31,71 0 0,106 0 16,-177 0-1,141 0 1,-140 0-16,105-35 16,35 35-1,-70 0 1,-36 0 0,-34 0-1,-1 0 1,0 0 15,0 0 0,-35-36-31,0 1 16,0 0 0,36-71-1,-72-70 1,36 35 15,0-36-15,0 142-16,-35-141 15,35 140-15,0-34 16,-35-71 0,0 70-1,-1 36 16,-34-1-15,35 36-16,-36 0 16,0 36-1,1-36 1,-36 0 0,-70-36-1,-1 36 1,-70-70 15,71 35-15,35-1-1,35 1 1,71 35 0,-1 0-1,1 0 1,0 35-1,-36-35 1,36 36 0,0-36-1,0 35 1,35 0 15,0 0-15,0 1-1,0-1 1,35 36 0,35 70-1,1-35 1,-1 35 0,1 35-1,-71-35 1,35 0-1,-35-70 1,0-36 0,36-35 46,-1 0-31,0 35-15,0-35 0,1 0-16,-1 0 0,-35 36 15,141-1 1,0-35 0,71 0-1,0 0 1,-36-35-1,0 35 1,-70-36 0,0 36-1,0 36 1,-36-36 0,-34 0-1,-1 0 1,0 0 15,-35-36-15,35-70-1,-35 1 1,0-107 0,0 71-1,0 35 1,-35-70-1,0 105 1,-36 1 0,36 34-1,0 36 48,-1-35-1,1 35-46,35-35-16,-106-36 16</inkml:trace>
  <inkml:trace contextRef="#ctx0" brushRef="#br0" timeOffset="109053.99">28011 21449 0,'0'-35'0,"0"35"0,0 35 0,-36-70 0,72 35 31,-36-36-15,0 72 15,0-1-15,0 0-16,0 0 15,0 142 1,0-1-1,0 1 1,0-142-16,-36 141 16,36-140-16,0 105 15,0-36 1,0-69-16,0 34 16,0-34-16,0 34 15,0-35 1,0 1 15,0-1-15,36 0-1,34 1 1,36-1 0,35-35-1,0-35 1,71 35-1,35 0 1,-106 0 0,35-36-1,107 1 1,-37 0 0,107 35-1,-71-36 1,1 72 15,-1-36-15,-106 35-1,-105-35-15,70 35 16,-106-35-16,71 0 16,35 36-1,-35-1 1,-35-35-1,-1 0 1,1 0 0,-36 0-1,0 0 1,1 0-16,-1 0 16,0 0-16,0 0 15,1 0-15,105 0 16,0-35 15,0-1-15,-71-34-1,1-1 1,-36 1 0,-35 34-16,0-70 15,0 71-15,0-106 16,-35-35-1,35 70 1,-35-35 0,35 35-1,-36 35 1,36 36 15,0 0-15,-35 35-1,0 0 1,0 0 0,-1 0-1,-69 0 1,-37-35 0,-34 35-1,-106 0 1,0 0-1,211 0-15,-282-36 16,247 36-16,-140 0 16,-178 36-1,354-36-15,-248 0 16,283 0-16,-212 0 16,0 35-1,212-35-15,-177 0 16,177 0-1,-71 0 1,0 0 0,71 0-1,-36 70 1</inkml:trace>
  <inkml:trace contextRef="#ctx0" brushRef="#br0" timeOffset="115263.99">28399 24130 0,'0'0'0,"0"-35"0,0-1 31,35 1-16,-35 0 1,0-36 0,35 36-1,0 35 1,1 0 0,105 35-1,0 1 1,71 34-1,-142-70-15,142 71 16,-142-71-16,142 35 16,35-35-1,0-71 1,35-70 0,-141 35-1,-105 71-15,140-106 16,-141 106-16,1 0 15,-1-36-15,0 36 16</inkml:trace>
  <inkml:trace contextRef="#ctx0" brushRef="#br0" timeOffset="120214.99">23107 24624 0,'-35'0'0,"35"35"78,0 0-62,0 1-16,0-1 16,0 36-1,0 140 1,35-34 0,-35-1-1,35-35 1,-35 0-1,0-35 1,0 0 0,0-36-1,0 1 1,0 0 0,0-36-1,0 0 1,0 0-16,0 1 15,36-36-15,-36 35 16,0 0 15,35 0-15,35-35 0,1 36-1,-1-36 1,36 0-1,-70 0-15,105 0 16,-106 0-16,106 0 16,0 0-1,-106 0-15,71 0 16,-70 35-16,69-35 16,-69 0-16,70 0 15,-71 0-15,0 0 16,36 0-16,140 0 31,-70 35-15,-35-35-1,71 0 1,-142 0-16,141-35 16,-105 35-16,-36 0 0,71 0 15,-35 0 1,105 0-1,-35 0 1,-106 0-16,71 0 16,-71 0-16,1 0 0,105 0 15,0 0 1,0 0 0,-141-35-16,176 35 15,-140 0-15,105 0 16,35 0-1,-35 0 17,-35 0-17,0 35 1,35-35 0,-106 0-16,71 0 15,-71 0-15,36-35 16,35 35-1,-71 0-15,36-36 16,-36 36-16,0 0 16,1 0-16,-1-35 0,0 35 15,0-35 1,36 0 0,-36 35-1,0-36 1,-35 1 15,0 0-15,0 0-1,0-36 1,0-35 0,-35 0-1,35 36 1,-35-71-1,35 35 1,-35 0 0,-1 0-1,1 71-15,0 0 16,35-1-16,0 1 16,-35 35-1,-1-71 1,1 36-16,0 0 15,35 0 1,-36 35 0,1 0-1,0 0 1,0 0 0,-71-36-1,-71 72 1,1-36-1,-106-36 1,105 36 0,1-35-1,35 35 1,35-35 0,-35 35-1,106 0-15,-107-35 16,107 35-1,-141 0 1,35-36 0,0 36-1,35 0 1,-71 0 0,72-35-1,-37 35 1,-105 0-1,71 0 1,-71 0 0,71 0-1,-36-35 1,71 35 0,70 0-16,-246 0 15</inkml:trace>
</inkml:ink>
</file>

<file path=ppt/ink/ink2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5T18:25:04.957"/>
    </inkml:context>
    <inkml:brush xml:id="br0">
      <inkml:brushProperty name="width" value="0.05292" units="cm"/>
      <inkml:brushProperty name="height" value="0.05292" units="cm"/>
      <inkml:brushProperty name="color" value="#C00000"/>
    </inkml:brush>
  </inkml:definitions>
  <inkml:trace contextRef="#ctx0" brushRef="#br0">21837 7549 0,'35'0'0,"-70"0"15,35-35 1,0 70 31,-35-35 62,70 0-62,-35-35-31,35 35-1,-35-35 1,36 35-16,-36-35 15,35-1 1,35 1 0,1 35-1,-1 0 1,-34 35 0,70 36-1,-36-36 1,1 0-1,-36 1 1,0-36 0,0-36-1,1 1 1,34-35 0,-34 34 15,-1 1-16,35 35 1,-34 35 0,-1-35-1,36 36 1,-1-1 0,-35-35-1,71 0 1,-35-35-1,-36-1 1,36 36 0,-36-35-1,35 70 1,-34-35 0,34 36 15,1-36-16,70 35-15</inkml:trace>
  <inkml:trace contextRef="#ctx0" brushRef="#br0" timeOffset="1048.99">24553 7726 0,'0'0'0,"0"-35"32,0-1-17,36 36-15,-36-35 16,35 35-1,0-35 1,36-1 0,35 36-1,-1 36 1,36-1 0,1 36 15,-72-71-16,-35 35 1,1-35 0,-1-35-1,36-36 1,-1 0 0,-35 71-1,36 0 1,0 36-1,34 34 1,1-34 0,-35-1-1,35-70 1,-1-71 0,1 35 15,-71 1-16,36 34 1,-36 36 0,36 36-1,70 105 1</inkml:trace>
  <inkml:trace contextRef="#ctx0" brushRef="#br0" timeOffset="1814.99">27552 7655 0,'0'-35'0,"0"70"0,0-105 0,0 34 15,0-34 1,70 35 0,36 35 15,71 35-16,105 71 1,-141-36 0,-106-70-16,142 71 15,-142-71-15,71 0 16,35-71 0,-71 1-1,1-1 1,0 36-1,34 70 1,1 36 0,35 35-1,36-36 1,34-35 0,-34-35 15,-142 0-31,141-35 15,-140 0-15,105-36 16,0-35 0,-70 71-1,70-35 1,35 105 0</inkml:trace>
  <inkml:trace contextRef="#ctx0" brushRef="#br0" timeOffset="3514.99">4092 9454 0,'0'0'0,"0"-35"46,36 0-30,-36 0 0,0-1-16,35-34 15,35-36 1,1 35 0,-1 1 15,72 35-16,34 70 1,0 35 0,-140-34-16,69 34 15,-69-70-15,70 71 16,-71-71-16,0 35 16,0-35-16,36-35 15,0-36 1,-36 36-16,0-36 15,0 36-15,1-35 16,34 34 0,1 36-1,35 36 1,70 34 0,0 1 15,1-1-16,34-105 1,-69 0 0,-37-36-1,1 1 1,-35 34 0,-1 36-1,71 36 1,0-1-1,106 0 1,36-35 0,-213 0-16,142-70 15,-177 70-15,142-106 16,-72 0 0,1 0 15,-71 71-16,36 35 1,105 106-16</inkml:trace>
  <inkml:trace contextRef="#ctx0" brushRef="#br0" timeOffset="4498.99">11818 9454 0,'-35'-35'0,"70"70"0,-70-105 0,35 35 16,0-1-1,35-34 1,0-71-1,1 70 1,69 36 0,1 35-1,35 35 1,106 36 0,36-1-1,-142-70 16,0 0-15,-71 0 0,36-70-1,-106 34-15,35-34 16,1 70-16,-36-35 16,70-1-1,1 72 1,35-1-1,70 35 1,36 36 0,-177-70-16,106-1 15,-106-35-15,71-35 16,0-36 0,-35 0 15,70-105-16,0 70-15</inkml:trace>
</inkml:ink>
</file>

<file path=ppt/ink/ink2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5T18:31:33.771"/>
    </inkml:context>
    <inkml:brush xml:id="br0">
      <inkml:brushProperty name="width" value="0.05292" units="cm"/>
      <inkml:brushProperty name="height" value="0.05292" units="cm"/>
      <inkml:brushProperty name="color" value="#C00000"/>
    </inkml:brush>
  </inkml:definitions>
  <inkml:trace contextRef="#ctx0" brushRef="#br0">3210 11748 0,'-35'0'0,"70"0"0,-105 0 0,70-36 16,-36 36-1,1-35 1,35 0 0,-35-1-1,35 1 1,35 0-1,0 0 1,1 35-16,70-36 16,-71 36-16,106-35 15,35 35 1,142 35 0,-142-35-1,-140 36-15,105-1 16,-106-35-1,35 0 1,-70 35-16,36-35 16,-1 0-16,-35-35 15,35 0 1,36-36 0,-36 71-1,36 0 1,105 35-1,-35 36 1,106-1 0,-35-34-1,-106-36 1,35-36 0,-71 1 15,1-71-31,-36 71 31,36 0-15,-36 35-16,106 35 15,-106-35-15,36 0 0,35 0 16,-71 35-16,36-35 0,34 36 16,178-1-1,-72 0 1,-34-35-1,-142 0-15,35-35 16,-34 35-16,34-35 16,1-1-1,35 36 1,105 36 0,36 34-1,0-35 1,71 1 15,-107-36-15,-69 0-1,34-36 1,36-34-16</inkml:trace>
  <inkml:trace contextRef="#ctx0" brushRef="#br0" timeOffset="2582">22119 9948 0,'0'-35'32,"0"70"-32,0-35 78,35 0-78,-35 36 15,0-1-15,36 35 16,-1 142 0,0 35-1,1-35 1,-1-142-16,-35 71 15,0-105-15,35 105 16,-35 35 0,35-70-1,-35-35 1,0-1 0,0-35 15,0 1-31,0 34 15,36-34 17,-36-1-17,35 0 1,0-35 0,0 35-1,1-35 1,70 36-1,-36-36 1,1 0 0,35 0-1,35 0 1,70 35 0,1-35-1,-36 0 1,36 0-1,-71 0 17,0 0-17,0 35 1,-35-35 0,0 35-1,0-35 1,0 0-1,0-35 1,35 35 0,-36-35-1,-34 0 1,-36 35 0,1-36 15,-36-34-31,0-36 31,0-35-15,0-36-1,0 36 1,0-35 0,-36 0-1,36-36 1,0 71-1,0 35 1,0 35 0,-35 71-16,35-35 15,0 0-15,0 0 16,-35 35 0,35-36 15,-36 1-16,1 35 1,0-35 0,-71-1-1,-176 1 1,35 0 0,35 0-1,-35 35 1,71 0-1,-106 0 1,-36 0-16</inkml:trace>
  <inkml:trace contextRef="#ctx0" brushRef="#br0" timeOffset="4782.99">19403 8784 0,'0'35'62,"-35"1"-62,35-1 16,0 0-16,0 71 16,0 212-1,0-36 1,0-71 0,0 1-1,-36-106 1,36 0-1,36-36 1,-36-34 0,35-36 15,-35 35-31,35-35 16,36 35 15,34 1-31,72-36 15,70 0 17,-36-36-17,72 36 1,-142 0 0,70 36-1,-34-36 1,-1 0-1,1 0 1,-142 0-16,177 35 16,-142-35-16,1 0 15,140 0 1,1 0 0,0 0-1,-36 0 1,-70 35-1,0-35 17,70 0-17,-35 0 1,106-35 0,-35 35-1,-71 0 1,-35 0-1,141 0 1,-141 0 0,70-35-1,-35 35 1,0 0 0,0 0 15,0 0-31,0-36 15,-70 36 17,35-35-17,-71 35 1,0 0 0,1 0-1,-36-35 1,0-1-1,0 1 1,0-71 0,0 36-1,0-71 1,35-71 0,-35 106-1,-35 71-15,35-106 16,0 105-16,0-69 15,-36 34 17,36 1-17,-35-1 1,35 0 0,-35 71-1,35-35 1,-35 35-1,-36-35 1,-105 35 0,-36 0-1,-35-35 1,177 35-16,-177-36 16,176 36-16,-176 0 31,-176-35-31,-1 0 15,319 35 1,-354 0 0,353 0-16,-247 0 15,-176 0 1,212-36 0,34 36-1,37 0 1</inkml:trace>
  <inkml:trace contextRef="#ctx0" brushRef="#br0" timeOffset="19897">6703 12453 0,'0'0'16,"-35"0"-16,35-35 31,0 70-31,-36-35 16,72 0 15,-36 35-15,0 36-1,35 105 1,0-35-1,0 71 1,-35-177-16,36 106 16,-36-105-16,0 70 15,0 35 1,0-71 0,35 1-1,-35-36 1,0 0-1,-35-35 1,35 36 0,35-1 15,-35 0-15,0 36-1,35-1 1,0 1-1,36-36 1,35 0 0,0-35-1,35 36 1,0-36 0,0-36-1,0 36 1,106-35-1,-106 35 1,-35-35 0,35 35 15,0-35-15,-35-1-1,0 36 1,35-35-1,-70 35 1,34-35 0,-34 35-1,35 0 1,-36-36 0,1 1-1,-36 35 1,-35-35-1,0 0 1,0-36 15,0-35-15,0 71-16,0-71 16,0 71-16,0-36 15,0 36-15,-35-71 16,35 71-16,0-71 15,-35 0 1,-1 0 0,1 36-1,0 35 1,0 35 0,-1 0 30,36 35-30,-35-35 0,35-35-16,-35 35 31,-36 0-15,-35 0-1,-70 0 1,35 0-1,-71 0 1,0 0 0,36 0-1,35-36 1,-177 36 0,107 0-1</inkml:trace>
  <inkml:trace contextRef="#ctx0" brushRef="#br0" timeOffset="29979">20814 12382 0,'0'0'0,"0"-35"31,0 70 47,0 107-46,0-107-32,0 177 15,0-1 1,0-175-16,-35 105 16,35-106-16,0 71 15,35 70 1,-35-70-1,0-71 1,35 0 0,-35 1-1,35 34 17,1-34-17,34 34 1,1-35-1,-36-35-15,36 0 16,-36 36-16,71-36 16,0 0-1,35 0 1,141-36 0,-70 36-1,-36 36 1,0-36-1,1 0 1,-36 0 0,71 35-1,-36-35 17,-35 0-17,35 0 1,1 0-1,-1 0 1,71-35 0,-70 35-1,-36 0 1,70 0 0,-34 0-1,70-36 1,0 36-1,-71-35 1,36 35 0,-36 0-1,0 0 17,71 0-17,-35 35 1,0-35-1,-1 0 1,1 0 0,-36 0-1,1 0 1,70 0 0,0-35-1,0 35 1,-36-35-1,-34 35 1,-1-35 0,71 35-1,-141 0 17,-71 0-32,71 35 15,-71-35-15,106 35 16,1-35-1,-72 35 1,71-35 0,-70 0-1,-36 0 17,-35-35-32,0-35 15,0 34 1,0-140-1,-35 35 1,-1 35 0,36 71-1,-35-106 1,35 105-16,0 1 16,-35-106-1,35 106 1,0-1-1,-35 1 1,35 0 0,-36 35-1,1-35 1,-71-1 0,0 1-1,-70 0 1,-36-1-1,1-34 1,-36 70 0,106-35-1,-36 35-15,107 0 16,-177-36-16,-36 36 31,107 0-15,-36 0-1,1 0 1,-142-35 0,106 0-1,-70-1 1,105 36 0,36-35-1,-36 35 1,177 35-16,-142-35 15,107 0-15,-36 36 16,-106-36 0,71 35-1,106-35-15,-106 0 32,105 0-32,-34 35 15,-142-35 1,36 36-1,140-36-15,-140 35 16,141-35-16,-106 0 16,105 0-16,-140 35 15,105-35-15,-34 0 16,-178 35 0,107-35-1,35 0 1,-36 0-1,1 0 1,35 36 0,-71-1-1</inkml:trace>
  <inkml:trace contextRef="#ctx0" brushRef="#br0" timeOffset="47341">20920 19544 0,'35'0'47,"-35"35"-32,35-35-15,1 0 16,140 35-1,71-35 1,176 0 0,142-35-1,-71 0 1,35 35 0,-423-35-16,423 35 15,-388 0-15,247-36 16,-247 36-16,388 0 15,-388-35-15,212 35 16,247-35 0,-177 0-1,0 35 1,-211 0 0,-71 0 15,-35 0-16,-106-36 32</inkml:trace>
  <inkml:trace contextRef="#ctx0" brushRef="#br0" timeOffset="50942">7726 18838 0,'0'-35'0,"-35"35"15,35 35 48,0 1-47,0-1-16,0 0 0,-36 36 15,36 176 1,0 0-1,0-36 1,0-70 0,36-35-1,-36 35 1,35-141-16,-35 71 16,35-36-1,-35 0-15,35 1 31,-35-1-31,0 0 16,36-35 0,-1 36-1,36-1 1,34 0 0,1-35-1,-35 0 16,176 35-15,-142-35-16,1 0 0,-70 0 0,105 0 16,0 36-1,35-1 1,-35-35 0,0 35-1,1-35 16,-1 0-15,0 0 0,35 36-1,-35-36 1,71 0 0,-71 0-1,71 0 1,-71 0-1,70 0 1,-175 0-16,70 0 31,-71 0-31,177 0 0,-36 0 16,36 0 0,-36-36-1,106 36 16,0-35-15,71 0 0,0-1-1,-71 1 1,71 0 0,-35 0-1,-107 35 1,107-36-1,-213 36 1,-34 0-16,35-35 16,-71 35-16,71 0 15,35 0 1,-106 0 15,71 35-15,-70-35-16,-1 0 15,0 0-15,0 36 16,36-36 0,-36 35-1,36-35 1,-1 0 0,1-35-1,-36 35-15,0-36 16,1 36-1,-36-35-15,35 0 16,-35-71 0,0-35-1,0 0 1,-35-36 0,35 36-1,-36 0 16,36 0-15,-35 35 0,35 36-1,-35-1 1,0 71 0,-1-35-1,-70 35 1,-35 35-1,-70 0 1,34 1 0,-105-1-1,-106-35 1,71 35 0,-142 0-1,71 1 16,317-36-31,-352 0 16,317 0-16,-353 0 16,-34 0-1,210 0 1,-211 0 0,177 0-1,246 0-15,-211 35 16,247-35-16,-177 0 15,1 35-15</inkml:trace>
  <inkml:trace contextRef="#ctx0" brushRef="#br0" timeOffset="59625">25118 21237 0,'0'0'0,"-36"0"47,72 0-31,-36 35 15,0 177 16,0-177-47,0 142 15,0 70 1,35-36 0,-35-34-1,35-71 1,1-71 0,-36 35-1,0 1 1,35-71 15,0 71-15,0-36-1,36 0 1,35-35 0,0 35-1,70-70 1,-70 35-1,70-35 1,1 0 0,70 35-1,-71 0 1,71 0 0,-35 0-1,-36 0 1,71 0 15,-106 0-15,-106 0-16,142 0 15,-142 0-15,141 0 16,1 0 0,-142 0-16,106 0 15,-106-36-15,107 36 16,-1-35-1,-106 35-15,71 0 16,-71 0-16,71 0 16,-71 0-16,71 0 15,-71 0-15,106 0 16,36-35 0,-1 35-1,-35 0 1,-35 0 15,35 0-15,-35 0-1,0-36 1,0 36 0,-36 0-1,1 0 1,35 0-1,-36 0 1,36-35 0,0 35-1,-36 35 1,1-35 0,0-35-1,-1 35 1,1-35 15,-1 35-15,-70-35-1,35-36 1,-35 1 0,0-72-1,36 37 1,-36 69-16,0-105 15,0 106-15,0-71 16,0 0 0,-36 0-1,1 36 1,-35 70 0,-107 0-1,-140 35 1,-1-35 15,-176 0-15,389 0-16,-354 0 15,318 0-15,-353-35 16,-600-36 0</inkml:trace>
  <inkml:trace contextRef="#ctx0" brushRef="#br0" timeOffset="63008">20920 23989 0,'0'0'16,"-36"0"15,36-35 1,36 35-17,-36 35-15,35-35 16,36 0-1,105 35 1,141-35 0,177 0-1,-70-35 1,-1 0 0,-317 35-16,317 0 15,-317 0-15,317-36 16,1 1 15,-213 35-31,213-35 16,-319 35-16,213 0 15,35-36 1,-283 36-16,283 0 16,-282 0-16,246 0 15,36 0 1,-71-35-1,-211 35-15,105 0 16,-105 0-16,-1 0 0,107 0 16,105 35-1,-35-35 1,-36 0 0,-140 0-1,105-35-15,-140 35 16,105 0-16,70 35 31,1-35-15,0 36-1,-1-36 1,-34 0 0,-1 0-1,-35 0 1,0 0-1,-35 0 1,0 0 0,0 0-1,0 0 1,35 70 0</inkml:trace>
</inkml:ink>
</file>

<file path=ppt/ink/ink2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5T18:55:45.075"/>
    </inkml:context>
    <inkml:brush xml:id="br0">
      <inkml:brushProperty name="width" value="0.05292" units="cm"/>
      <inkml:brushProperty name="height" value="0.05292" units="cm"/>
      <inkml:brushProperty name="color" value="#C00000"/>
    </inkml:brush>
  </inkml:definitions>
  <inkml:trace contextRef="#ctx0" brushRef="#br0">29598 7655 0,'-35'0'15,"0"-35"1,-1 35-1,1-35-15,0-1 16,-36 1 0,1 0 15,-36 0-15,0 35-1,-35 35 1,35 0-1,-70 71 1,34 0 0,37 0-1,34 35 1,36 0 0,0 35-1,70-35 1,35 36-1,1-36 1,105 35 0,-35-70 15,36-71-15,70-35-1,-36-70 1,-69 35-1,-1-36 1,-36-35 0,-34-35-1,-36-35 1,-35-1 0,-35-34-1,-36 70 1,-34-1-16</inkml:trace>
  <inkml:trace contextRef="#ctx0" brushRef="#br0" timeOffset="2999.99">8396 9842 0,'0'36'0,"0"-72"31,35 36 1,-35-35-17,36 35-15,34-70 16,1-1-1,105 36 1,-35 35 0,-105 0-16,175 0 15,-175 35 1,210 0 0,-210-35-16,105 36 15,-71-1-15,71 0 16,-105-35-16,70 0 15,-71 0-15,0-35 16,0 35-16,1-35 16,-1 35-16,0-71 15,36 1 1,35 34 0,-71 36-16,36 36 15,-36-36-15,106 70 16,71 1-1,-177-71-15,176 70 16,-140-70 0,105 35-16,-34-35 31,-37-35-15,1 0-1,0 35 1,0 0-1,35 35 1,-35 36 0,70-36-1,71-35 1,-35-71 0,-106 36-1,0 0 1,-36 35-1,1 0 1,70 70 0,35 1-1,0-36 17,36 1-17,-35-72 1,-36 1-1,-35-36 1,-71 71-16,35-35 16,-34 0-16,-1 35 15,106 35 1,-35 0 0,105 71-1,-69-35 1,-72-71-16,177 70 15</inkml:trace>
  <inkml:trace contextRef="#ctx0" brushRef="#br0" timeOffset="3982.99">16933 8502 0,'0'0'0,"0"-35"0,0-1 16,0 1-1,0 0 1,-35 0-16,0-1 16,0 1-16,-36 0 31,36-1-31,-1 36 16,-34-70-1,-1 70 1,36 0-16,-36 35 15,36 0-15,-35 1 16,70-1-16,-71 36 16,36-36-16,-1 35 15,-34 107 1,35-1 0,-1-35-1,36 0 1,36 1 15,-1-1-31,71 0 16,35-35-1,35-36 1,36-70 15,70-35-15,-141 0-1,36-71 1,-142 0 0,-35-106-1,-106-70 1,-35 106 0,35 70-1,0 35-15</inkml:trace>
  <inkml:trace contextRef="#ctx0" brushRef="#br0" timeOffset="5732.99">18027 8326 0,'0'0'0,"35"35"78,-35 0-62,0 0-16,0 1 0,36 105 16,-36 106-1,0 0 1,0-36-1,35-70 1,-35 1 0,0-37-1,35-69 17,0-36 14,1 0-30,-1 0 0,141 35-1,1-35 1,34 0 0,36 35-1,-35-35 1,35 0-1,-71 0 1,-105-35-16,140 35 16,-175 0-16,140 0 31,71 0-15,0 35-1,-35-35 1,35 35-1,-71-35 1,-141 0-16,71 36 16,-71-36-16,1 0 0,105 0 15,-106 35-15,106-35 16,0 0 0,-35 0-1,-35 0 1,-36-35-1,0 35 1,1 0 0,-36-36-1,35 1 1,0-35 15,0 34-31,1-34 16,-36 35-16,0-1 0,0 1 15,35 0-15,-35-71 16,0-35 0,35 0-1,-70 0 1,35 35 0,0 70-1,0-34 1,0 35-1,-35 35 17,-1 0-17,1 0 1,0 0-16,-177-36 31,-211 36-15,176 0-1,176 0-15,-281 0 16,281 0-16,-176 0 16,-141 36-1,35-1 1,142 0 0,-1 0-1,141-35-15,-211 71 16</inkml:trace>
  <inkml:trace contextRef="#ctx0" brushRef="#br0" timeOffset="26642">26988 10760 0,'35'0'47,"0"0"-32,36 0 1,70 0 0,70 0-1,36 0 1,-176 0-16,211-36 15,-211 36-15,140 0 16,142-35 0,-141 35-1,-36-35 17,-105 35-32,-36 0 15,-70 35 32</inkml:trace>
  <inkml:trace contextRef="#ctx0" brushRef="#br0" timeOffset="31048.99">9807 10442 0,'0'0'0,"-35"0"31,35-35 0,0 70 16,0 1-31,0-1-1,0 0-15,0 36 16,35 140 0,-35-70-1,35 0 1,-35-35-1,36 0 1,-36-35 0,0-1-1,35-34 1,-35 34 0,35-70 15,-35 35-16,36-35 1,-1 0 0,0 0-1,0 0 1,71 0 0,0 0-1,35 0 1,-35-35-1,35 35 1,-106 0-16,142 0 16,-142 0-1,36-35-15,105 35 16,-35 0 0,-35 0-1,35 0 1,-70-35 15,35 35-15,-1 0-1,36 0 1,-35-36 0,0 36-1,35 0 1,-35 0-1,0-35 1,0 35 0,-36 0-1,1 0 1,-1 0 0,1 0 15,0 0-16,-36 35 1,0-35 0,-35-35-1,0 70 1,0-70 0,0 0-1,0-1 1,0-69-1,-35-1 1,0-35 0,35 35-1,-71-106 17,71 106-32,-35-35 15,35 106 1,-36-36 15,1 71 63,35-35-94,-35 35 31,0 0-31,-36 0 16,-70 0-1,-36 0 1,-34 35 0,34-35 15,1 36-16,-36-36 1,36 35 0,-36 0-1,36-35 1,70 0 0,-106 0 15,107 0-31,34-35 15,1 35 1,-1 0 0</inkml:trace>
  <inkml:trace contextRef="#ctx0" brushRef="#br0" timeOffset="34029.99">14041 10513 0,'0'0'0,"0"-35"63,-36 35-48,36-36-15,-35 36 16,35-35-16,-106 0 16,71-1-1,-106-34 1,35 70 0,0 35-1,0 0 1,0 71 15,36 0-15,-1 0-1,36 0 1,35 0 0,0-1-1,0-34 1,0-36-16,0 36 15,35-71-15,-35 70 16,36 1 0,34-1-1,1 1 1,35-36 0,-36 1-1,142-36 16,-71 0-15,35-36 0,1 1-1,-36-71 1,-35 0 0,-36-105 15,-105 34-31,0 71 15,-36-35 1,-141-35 0</inkml:trace>
  <inkml:trace contextRef="#ctx0" brushRef="#br0" timeOffset="35739.99">15169 11642 0,'0'0'0,"36"35"125,-1-35-125,0 0 15,71 35 1,141-35 0,35 0-1,36-35 1,-107 35-1,1-35 1,-35-1 0,-1 36-1,-35 0 1,0 0 0,-35 36-1,70-36 1,-70 0 15,35 0-15,-35 0-1,35 0 1,-70-36 0,70 36-1,-35-35 1,35 35-1,35-35 1,-70 35 0,0 0-1,35 0 1,-35 0 0,35 0-1,-70 0 1,-1 0 15,1-35-15,-1 35-1,1 0 1,-36 0 0,0 0-1,1 35 16</inkml:trace>
  <inkml:trace contextRef="#ctx0" brushRef="#br0" timeOffset="50962.99">5433 11254 0,'0'0'16,"-35"0"-16,-1 0 0,1 0 16,0 0-1,-106 0 1,70 35 0,-35 0-1,0 71 1,36 0 15,-1 35-15,36 212 15,35-318-31,35 106 16,0 71-1,36-36 1,0-70-1,70-35 1,70-71 0,-34-36-1,34-140 1,-34-36 0,-107 71-1,-34-71 1,-107-34-1,-70-1 1,-71 105 0,107 107 15,-1 0-15,-35 105-16</inkml:trace>
  <inkml:trace contextRef="#ctx0" brushRef="#br0" timeOffset="54093">22860 11359 0,'0'0'0,"35"0"0,-70 0 16,70 0-16,-35 36 47,0-1-32,0 71 1,36 70 0,-36-35-1,35 71 1,-35-71-1,0-35 1,0-36 0,0 1 15,0 0-15,0-1-1,0-35 1,0 1-1,35-36 1,0 35 0,1-35-1,-1 35 17,36-35-32,70 0 15,-106 36-15,106-36 16,-106 0-16,71 0 15,35 0 1,0 0 15,36 0-15,-36 0 0,0 0-1,-35 0 1,0 35-1,-1-35 1,-69 0 0,-1 0-16,177 0 15,-107 0 1,1 0 0,0 0-1,35 0 1,-105-35-1,34 35-15,36 0 16,-71 0-16,36 0 16,-36 0-1,36 0 1,-36 0 0,35 0-1,1-36 1,-36 36-1,1-35 17,-36 0-32,0-1 15,35-69 1,-35-37 0,0 107-16,0-141 15,0 141-15,0-142 16,0 36-1,0 35 1,-35-35 15,35 71-15,-36 34 0,36 72 30,-35-36-14,0 0-17,-36-36 1,1 36 0,-107 0-1,-34-35 1,34 35-1,-35-35 1,177 35-16,-141 0 31,105 0-31,36 0 0,-141-36 16,70 36 0,0 0-1,-35 0 1,35 0-1,71 0-15,-106 0 16,105 0-16,-105 0 16,0 36-1,0-36 1,70 35 0,1-35-1</inkml:trace>
  <inkml:trace contextRef="#ctx0" brushRef="#br0" timeOffset="61509">10442 12418 0,'-35'0'16,"35"35"30,35 0-30,-35 1-16,0-1 16,0 0-16,0 71 15,36 35 1,-36 36 0,0-107-1,0 36 1,0 0-1,0-71 1,0 0 0,0 1 15,35-1-15,-35 0-1,0 0 1,0 1-1,0-1 17,35-35-32,-35 35 15,0 0 32,0 1-31,0-1 15,35-35-31,1 35 31,-1-35-15,0 36 0,71-1-1,-35-35 1,34 0-1,36-35 1,-35 35 0,35 0-1,-35 0 1,0-36 0,-35 36-1,35-35 16,-71 35-15,35 0 0,-34 0-16,34 0 31,-35-35-15,36 35-1,-36 0 48,-35-36-48,36 1 17,-36 0-17,0 0 1,35-1-1,-35 1-15,0-35 16,35-36 0,-35 0-1,0 35 17,0 36-32,0-35 15,0 34-15,0 1 16,0 0-1,0-36 1,0 36 0,0 0 15,-35 35-15,0-36-1,-36 1 1,-35-36-1,-35 36 1,106 35-16,-142-35 16,107 35-1,-71 0 1,105 0-16,-105 0 16,106-35-16,-36 35 0,-34 0 15,69 0-15,-69 0 16,-1 0-1,0 70-15</inkml:trace>
  <inkml:trace contextRef="#ctx0" brushRef="#br0" timeOffset="63298.01">22084 13864 0,'35'0'47,"0"35"-31,1-35-1,105 36 1,106-1-1,70-35 1,107-35 15,-36 35-15,-283-36-16,213 36 16,-212 0-16,599-35 31,-599 35-31,388 0 15,-176 0 1,105-35 0,-106 35-1,1-35 1,-106 35 0,-71 0-1,-106 0-15,71 0 16,-71 0-16,36 0 15,-1 0 1,1 0 0,-71 35 109,35-35-125,-35 35 15</inkml:trace>
  <inkml:trace contextRef="#ctx0" brushRef="#br0" timeOffset="65865">5151 14711 0,'0'-35'0,"35"35"47,0 0-32,0 0 1,1 0-16,-1 0 0,71 0 16,70 0-1,142 0 17,-1-36-17,71 36 1,-282 0-16,282 0 15,-282-35-15,317 35 16,-35-35 0,106 35-1,-141-36 1,106 1 0,-107 0-1,72-36 1,-36 36-1,-106 0 1,0 0 15,36-1-31,-71 1 32,-71 0-17,36 35 1,-106 0-1,-1 0 1,-69 0 0,-1 0-1,-70 35 48</inkml:trace>
  <inkml:trace contextRef="#ctx0" brushRef="#br0" timeOffset="66725">1905 8043 0,'0'0'0,"-35"0"0,35 36 16,-36-1-1,-34 35 1,-36 36 0,-70 141-1,35 35 1,105-246 0,-70 211-1,106-212-15,-70 71 0</inkml:trace>
  <inkml:trace contextRef="#ctx0" brushRef="#br0" timeOffset="66975">917 8079 0,'0'0'0,"0"-36"0,35 72 47,1-1-32,-1 0-15,106 142 16,106-1 0,0 0-1,-35-35 1,-106-35 15,-177 35-31</inkml:trace>
  <inkml:trace contextRef="#ctx0" brushRef="#br0" timeOffset="67158.01">917 8855 0,'0'0'0,"-35"0"0,0 0 15,35-36-15,-71 1 16,36-35 0,0-1-1,105 0 1,-35 71-16,142-105 15,-107 69-15,213-69 16,563-37 0</inkml:trace>
  <inkml:trace contextRef="#ctx0" brushRef="#br0" timeOffset="69923.99">4551 14570 0,'-35'0'0,"35"-36"15,0 72 16,0-1-15,-36 106 0,36 35-1,0-34 1,0 34 15,36-35-15,-36-70-1,0-1 1,35-34 0,0-1-1,0-35 1,1 35 0,69-35-1,-105 35-15,106-35 16,0 0-1,35-35 1,-35 35 0,0 0-1,-35-35 1,70 35 15,0 0-15,-35 0-1,35 0 1,0 0 0,35 0-1,-35 0 1,-35 0 0,71 0-1,-36 0 1,0 0-1,-35 0 1,-1 0 0,36 0-1,-35 0 1,35 0 15,-70 0-15,-36 0-16,106-35 15,-105 35-15,70 0 16,70 0 0,-35 0-1,-35 0 1,35 35 0,-71-35-1,-34 0-15,34 0 16,-34 0-16,-1 0 15,0 0-15,71 0 16,0 0 0,-36 0-1,36 35 1,0-35 15,-35 0-15,34 0-1,-34 0 1,0 0 0,-1 35-1,1-35 1,34 0 0,-69 0-1,34 36 1,1-36-1,-36 0 1,0 0 0,1 0 15,-36-36-31,0 1 31,35 0-15,-35-36-1,0 36-15,0 0 16,0-36 0,0 36-16,0-36 15,0-70 1,0 35 0,-35 36-1,35-1 1,-36 36-1,36 0 1,-35 35 0,0 0 15,0 0-15,-1 0-1,-34 0 1,-107 0-1,-34 0 1,-1 0 0,36-36-1,-36 1 1,0 0 0,36 0-1,-71-1 1,71 36-1,-71-35 1,35 35 0,106 0-1,-70 0 1,-36 35 15,36-35-15,-36 0-1,-35 0 1,35 0 0,-35 0-1,1 0 1,34 0 0,0 0-1,177 0-15,-177 0 16,142 0-16,-107 0 15,-70 0 1,106 0 0,71 0-1</inkml:trace>
  <inkml:trace contextRef="#ctx0" brushRef="#br0" timeOffset="78122.99">28610 14570 0,'0'-36'0,"-35"36"15,35-35 1,-35 35-16,35-35 15,-71 0 1,1-1 0,-36 1-1,0 35 1,0 0 15,0 0-15,0 71-1,36-1 1,-1 1 0,-35 35-1,71-1 1,35-34 0,0 35-1,0 0 1,35-36-1,1 36 1,70 0 0,-1-36-1,72 1 17,-142-36-32,106 1 15,-105-36-15,210 35 16,-104-70-1,-1-36 1,-36-35 0,-34-35-1,-106 0 1,-36-106 0,-35 71-1,1 34 1,-1 37-16</inkml:trace>
  <inkml:trace contextRef="#ctx0" brushRef="#br0" timeOffset="81156">8749 15452 0,'0'0'0,"-35"-36"0,35 1 32,-36 35 15,72 35-16,-36 1-31,0-1 15,0 141 1,35 1 0,-35 34-1,35-70 1,0-35 0,-35-35 15,0-1-16,36 1 1,-36-36 0,0 1-1,35-1 1,-35 0 0,35-35-1,1 0 1,-36 35-16,35-35 15,0 0-15,0 36 16,36-36 0,70 35-1,-35-35 1,35 0 0,-35 0 15,70 0-16,-70 0 1,35-35 0,0 35-1,0 0 1,-35 0 0,0 0-1,0 0 1,35 35-1,-35-35 1,-36-35 15,36 35-15,-71-36-16,1 36 16,-1 0-1,-35-35 1,0 0-16,0 0 15,35-1 1,-35-34 0,0-36-1,36 0 1,-36 0 0,0-35-1,35 35 1,-35 36-1,-35-1 1,35 36-16,0 0 16,-36 35 46,1 0-46,0 0-1,-1 0-15,-34 0 16,-71-36 0,-71 1-1,1 0 1,-72 0 0,36-1-1,212 36-15,-177-35 16,177 35-16,-106 0 15,35 0 1,106 35 0</inkml:trace>
  <inkml:trace contextRef="#ctx0" brushRef="#br0" timeOffset="84482">15946 16757 0,'35'0'94,"0"0"-63,0 35-15,1-35-16,-1 0 0,0 0 15,36 0 1,35 36 0,35-36-1,-71 0 1,71 0 0,-70 35-1,35-35 1,-36 0-1,36 35 1,0-35 0,35 0 15,-35 0-31,35 0 16,-35 0 15,0 0-16,0 0 1,-1 0 0,37 0-1,-37 0 1,1 0 0,0 0-1,-71 0-15,1 0 31,-1 0-31,71 0 16,-71 0-16,0 0 0,71 0 16,-71 0-16,1 0 15,105 0 1,-106-35 0,36 35 15,34-35-16,-34 35 1,0 0 0,-1 0-1,1 0 1,-1 0 0,1 0-1,-36 0-15,0 0 16,1 0-16,-1 0 15,35 0 1,-70-36-16,36 36 31,-1 0-31,0 0 16,36 0-16,-36-35 16,0 35 15,1 0-16,-36 35 17,35-35-17,0 0 532,0 0-500,1 0 16,-1 0-48,0 0 1,1 0-16</inkml:trace>
  <inkml:trace contextRef="#ctx0" brushRef="#br0" timeOffset="85853">21978 16757 0,'35'0'62,"1"0"-46,-1 0-16,141 0 31,-140 0-31,105 0 16,-71 0 0,1 35 15,35-35-16,-36 0 1,1 36 0,-1-36-1,1 0 1,35 35 0,0-35-1,35 0 1,-71 0-1,71 0 1,-35 0 0,35 0-1,-35 0 1,35 0 0,-70 0-1,-1 0 16,-34 0-15,34 0 0,-35 0 46</inkml:trace>
  <inkml:trace contextRef="#ctx0" brushRef="#br0" timeOffset="91300.99">28081 16686 0,'-35'0'16,"70"0"15,-35 36-16,71-36 1,70 35 0,35 0-1,1 1 1,105-1 0,71-35-1,-71 0 1,106-35-1,-106 35 1,-70 0 0,-36 0-1,-105 0 1,-36 0-16,0 0 16,-70 0 15,35-36 31</inkml:trace>
  <inkml:trace contextRef="#ctx0" brushRef="#br0" timeOffset="94955">12947 17462 0,'0'0'0,"0"-35"16,-35 35-1,35-35 1,-36 0 0,1-1-1,-35 1 1,-1 0 0,-35 0-1,0 35 1,-70 0 15,70 0-15,71 35-16,-36 0 15,36-35-15,0 71 16,-71-1 0,35 36-1,1 35 1,35-35-1,-1 35 1,36-35 0,0 35-1,71 0 1,-1-35 0,36-35-1,35-1 1,36 1 15,105-36-15,-35-35-1,35-35 1,-35-36 0,0-35-1,-106 36 1,-70-71-1,-36-36 1,-70 1 0,-71-1-1,-35 36 1,-71 35 0</inkml:trace>
  <inkml:trace contextRef="#ctx0" brushRef="#br0" timeOffset="98072">28787 17039 0,'0'-35'32,"0"70"-1,0 0-15,35-35-1,-35 36-15,0 34 0,0 177 16,35 71 15,0-36-15,-35-35-1,0-212-15,36 142 16,-36-142-16,0 71 16,0-1-1,35-34 1,-35-36-1,0 1 1,35-36 0,1 35-1,34-35 1,107 0 0,-36-35-1,0 35 1,-71 0-16,107 0 31,-107-36-31,107 36 16,105-35-1,-35-36 1,106 36 0,-71 0-1,-212 35-15,213 0 16,-213 0-16,142-35 15,105 35 1,71 0 0,-141 0-1,0 0 1,-211 0-16,175 0 16,-140 0-1,70 0-15,35 0 16,-70 0 15,0 0-15,-36-36-1,-34 1 1,-1 0 0</inkml:trace>
  <inkml:trace contextRef="#ctx0" brushRef="#br0" timeOffset="100104">4798 19509 0,'35'0'125,"-35"35"-125,35-35 0,1 35 16,175 0-1,-70 1 1,71-36 0,-71-36-1,106 36 1,-35 36 0,-1-36-1,-69 0 1,-1 0 15,0 0-15,0 0-1,0-36 1,0 36 0,-35 0-1,0 0 1,0 0-1,35 36 1,35-36 0,-35 0-1,-105-36-15,105 36 16,-106 0 0,35 0-16,36 0 15,0 0 1,-35 0 15,-1-35-15,-35 35-1,1 0 1,-1 0 15,0 0-31</inkml:trace>
  <inkml:trace contextRef="#ctx0" brushRef="#br0" timeOffset="102055">14252 18133 0,'0'0'0,"-35"0"16,35-35 0,-35 35 15,70 35-16,-35 0 1,35 106 0,-35-35-1,71 176 1,-36-105 0,0 34-1,1-34 1,34-36 15,-35-71-15,36 1-1,35-36 1,35-35 0,0 0-1,35-35 1,71 35-1,106-35 1,0 35 0,-71 0-1,-211 0-15,246 0 16,-211 0-16,141 35 16,247-35-1,-35 0 1,-71 0 15,-283 0-31,283 0 16,-282 0-16,-35 0 0,35 0 0,70 0 15,177-35 1,105 35 0,-69-36-1,-72 1 1,-105 35-1,-1 0 1,-105-35 0,0 35-1,-106-35-15,35-1 16,-35 1 0,0 0-16,0-36 15,-35 1 1,0-36 15,-1-71-15,1 1-1,35 0 1,-35-36 0,35 106-1,-71 0 1,1 36-1,-71 34 1,-71 36 0,-176 71-1,-35 0 1,-36-1 0,-70 1-1,-459 34 1,565-105-1,-248 0 17,178 0-17,-213-70-15</inkml:trace>
  <inkml:trace contextRef="#ctx0" brushRef="#br0" timeOffset="124552.99">2858 19932 0,'0'-35'0,"0"70"31,0 0 32,0 0-63,0 1 0,0 70 31,0-71-31,-36 106 16,36-106-16,-35 142 15,0 34 1,35-34-1,0-36 1,0-35 0,0-71-1,0 35 1,0 1 0,35-36-1,-35 1 1,35-36 15,1 35-31,-1-35 16,35 35 15,71-35-15,-35-35-1,35 35 1,0 0-1,1-35 1,-1 35 0,-35 0-1,-71 0-15,71 0 16,-71 0-16,-35 35 0,106-35 16,-71 0-1,106 0 1,-106 0-1,36 0 1,0 0 0,34 0 15,-69 0-31,-1 0 16,0 0-16,0 0 15,36 0 1,0 0-1,-1 0 1,-35 0 0,36 0-1,0 0 1,-36 0 0,0 0-1,0 0-15,1 35 16,-1-35-1,0 0 1,-35-35 15,36 35-15,-1 0 0,0 0-1,36 0 1,-36 0-1,0 0 1,0 0 0,1 0-16,-1-35 15,0 35-15,1 0 16,-1 0 0,35 0-1,-34 0 1,34 0-1,1 0 1,-36 0 0,0 0 15,36 0-15,-1 0-1,-34 0 1,-1 0-1,36 0 1,-36 0 0,71 0-1,-36 0 1,1 0 0,-71-36-16,70 36 15,-34 0 1,-1 0-16,35 0 15,1 0 1,35 0 0,-71 0-1,36 0 17,-36 0-17,0-35 1,0 35-1,1 0 1,-1 0 0,0-35 15,-35-1 0,0 1-15,36 0-16,-36-71 15,0 36 1,35-36 0,-35 0 15,0 0-15,-35 0-1,35 36 1,0-1-1,-36 36 1,36 0 0,-35-1-1,35 1 1,-35 35 0,35-35-1,-36 35 1,1-36 15,0 36-31,-71-35 16,0 0-1,-70 35 17,-106 0-17,35 0 1,0 0-1,-71 0 1,107 0 0,-1-35-1,-35 70 1,0-35 0,-35 35-1,70-35 1,142 0-16,-107-35 15,142 35-15,0 0 16,-71-35-16,0-1 16,0 1-1</inkml:trace>
  <inkml:trace contextRef="#ctx0" brushRef="#br0" timeOffset="129116">10160 20002 0,'0'-35'16,"0"70"0,0 1-1,0-1 1,0 0-16,-35-35 0,35 141 31,0-35-15,0 35-1,-36 1 1,36 34 0,-35 0-1,35-70 1,0 0 0,0-36-1,0 1 1,35 0-1,-35-36 1,36 0 0,-1 0 15,0 1-15,1-1-1,69 0 1,-34-35-1,0 36 1,34-36 0,-34 0-1,176 0 1,-106 0 0,35 35-1,-35-35 1,36 0-1,-71 35 1,70-35 0,-35 0-1,0 0 1,36 0 15,-142-35-31,71 35 16,-71 0-16,71 0 15,141 0 1,-106-35 0,35 35-1,-70 0 1,-71 0-16,36 35 16,-36-35-16,36 0 15,-1 0 1,-34 0-1,-1 0 1,0-35 0,-35-1 15,0 1-15,35 0-1,1-36 1,-36 1-1,0-36 1,0-71 0,-36 36-1,1-35 1,35-36 0,0 71-1,0 35 1,0 71-16,-35-36 31,35 36-31,0 0 0,0-36 16,0 1-1,-35 70 17,35-36-17,0 1 1,-36 35 31,1 0-32,0 0 1,-36 35 0,36-35-16,-71 36 15,71-36-15,-247 70 16,211-34-16,-141-1 15,107-35-15,-213 35 16,-70-35 0,35-35 15,-35 35-15,-70-35-1,-1-1 1,-105 36-16</inkml:trace>
  <inkml:trace contextRef="#ctx0" brushRef="#br0" timeOffset="130633">18627 21484 0,'0'0'0,"35"0"31,0 0-15,0 0-1,-35 35-15,36-35 0,-1 0 16,71 36-1,141-1 1,-35 0 0,105-35-1,0 36 1,72-1 0,140-35-1,106 35 1,0-35-1,-106 0 1,35 35 0,-246-35 15,105 71-15,-70-36-1,-177 1 1,-105-36-16,70 35 15,-106-35-15,71 35 16</inkml:trace>
  <inkml:trace contextRef="#ctx0" brushRef="#br0" timeOffset="131933">27728 20391 0,'0'0'0,"-35"-36"0,0 36 15,-1-35 1,-34 35 0,-36-35-1,-35 35 1,-35 35 0,35 36-1,105-71-15,-70 141 16,71-106-16,-35 71 31,34 105-31,107 142 16,70-141-1,71-36 1,105-105 15,106-177-15,-211-35-1,-71-36 1,-105 107-16,-36-142 16,0 177-16,-142-141 15,-387 35 1</inkml:trace>
  <inkml:trace contextRef="#ctx0" brushRef="#br0" timeOffset="132717">29810 21378 0,'0'0'16,"35"0"-16,0 0 16,142 36-1,-107-36-15,107 35 16,-107-35-16,424 35 15,-353-35-15,0 0 0,353 35 16,353-35 0,-106 36-1,-212-36 1,-212 0 0,-176-36-1</inkml:trace>
  <inkml:trace contextRef="#ctx0" brushRef="#br0" timeOffset="134216">4868 22225 0,'36'0'109,"-36"35"-109,35-35 16,0 0-16,0 0 15,1 0-15,246 0 16,0-35 0,-176 35-16,141 0 31,-177 0-31,142 0 16,176-35-1,0 35 1,-70 0-1,105-36 1,-35 36 0,-70 36-1,34-36 1,-69 35 0,34 0-1</inkml:trace>
</inkml:ink>
</file>

<file path=ppt/ink/ink2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5T18:59:40.311"/>
    </inkml:context>
    <inkml:brush xml:id="br0">
      <inkml:brushProperty name="width" value="0.05292" units="cm"/>
      <inkml:brushProperty name="height" value="0.05292" units="cm"/>
      <inkml:brushProperty name="color" value="#C00000"/>
    </inkml:brush>
  </inkml:definitions>
  <inkml:trace contextRef="#ctx0" brushRef="#br0">16334 15593 0,'-36'0'16,"36"-35"-1,-35-1 17,0 36-17,35 36 63,0-1-62,0 0-16,0 0 16,0 1-16,0 105 15,0 0 1,35 35-1,0-35 1,1 36 0,-36-107-1,0 71 1,0-70 0,0-36-1,0 36 1,0-36 15,0 0-15,0 1-1,0-1 1,0 0 0,0 0 15,35-35-16,-35 36 1,35-1 15,0-35 16,-35 35-47,36-35 31,-36 36-31,35-36 16,-35 35 15,35-35-15,1 0 0,-1 0-1,0 0 1,0 0 15,1 0-15,-1 0 15,0 0-31,1 0 16,-1 0-1,0 0 1,0 0 15,1 0-31,-1 0 31,0 0-15,36 0 0,-36-35-1,0 35 1,1 0-1,-1 0 1,35 0 0,1 0-1,-36 0 1,0 0 0,1 0-1,-1 0 1,0 0-1,1 0 1,-1-36 15,0 36-15,0 0 0,1 0-1,-1 0 1,0 0-1,1 0 1,-1 0 15,0 0-15,0 0 0,1 0 15,-1 0-16,0 0 17,1 0-17,-1 0 17,-35-35 14,35 35-30,0 0 31,-35 35-31,36-35 46,-1 0-31,-35-35-31,35 35 16,0 0 0,1 0-1,-1 0 1,0 0-1,1 0 1,-1 0 0,0 0-16,0 0 15,1 0 1,-1 0 0,0 0-1,0 0 1,1 0 15,-1 0-15,36 0-1,-36 0 1,0 0 0,0 0-1,1 0 1,-1 0-1,0 0 1,1 0 0,-36-35-1,35 35 1,0 0 15,0 0-15,1 0 15,-1 0 47,0 0-31,1 0 0,-36-36 0,35 36-16,0 0 32,0 0-17,1 0 48,-36-35-63,0 0 1,0 0-17,0-36 1,0 1 0,0-1-1,0-35 1,0 0-1,0 36 1,-36-1 0,36 36-1,0-36 1,-35 1 0,35 34-1,0 1 1,0 0 15,-35 0-15,35-1 15,0 1-15,0 0-1,0 0 1,0-1-1,-35 36 1,35-70 0,-36-1-1,-34 36 1,70 0-16,-71-1 16,36 36-16,-36-35 15,-70 0 1,0 0-1,-35 35 1,-1 0 0,1 0 15,141 0-31,-106 0 16,105 0-16,-175 0 15,-72 0 1,72 35-1,-36-35 1,106 0 0,0 0-1,35-35 1,35 35 0,36 0-1,35 105 1</inkml:trace>
  <inkml:trace contextRef="#ctx0" brushRef="#br0" timeOffset="11196">20461 17145 0,'0'0'0,"0"35"0,-35-35 15,70 0 48,0 0-1,1 0-46,-1 0-16,0 0 16,1 0-16,140-35 15,36 35 1,-36-35 0,-141 35-16,142 0 15,-142 0-15,35-36 16,1 36-1,-36 0 1,-70 0 15,0 0-15,-1 0 0,-105 36-1,-35-1 1,35 0-1,0 36 1,0-36 0,70-35-1,36 0 1,70 0 0,-35-35-1,71 35 1,34-35 15,72-1-31,-1 1 16,-105 35 15,-1 0-15,-70 0-1,-35 0 1,-36 0-1,-34 35 1,34-35 0,36 0-16,0 0 15,70 36 1</inkml:trace>
  <inkml:trace contextRef="#ctx0" brushRef="#br0" timeOffset="14232">29492 17392 0,'0'0'0,"0"-35"16,36 35-1,-1 0 16,0 0-15,0 0-16,142 35 16,105 0-1,35 0 17,213-35-17,-1 0 1,106 0-1,-36 36 1,-175-36 0,-354 0-16,248 0 15,-283 0-15,142 0 16,-107 35 0,-140-35-16</inkml:trace>
  <inkml:trace contextRef="#ctx0" brushRef="#br0" timeOffset="17587.99">13088 18133 0,'0'-35'0,"-35"35"15,35-36 1,-35 36 0,70 0-1,0 0 1,0 0 0,1 36-1,69-1 1,37-35-1,34 0 1,-141 35-16,142-70 16,-142 35-1,141 0 1,36 0 0,70 0-1,36 0 1,-107 0-1,-140 0-15,141 0 16,-142 0-16,71 0 16,71-35-1,105 35 1,-140-36 0,-1 36-1,-141 0-15,142 0 16,-107-35-16,107 35 15,-1 0 1,71 0 0,-71-35-1,71 35 17,-105 0-17,-72 0-15,71 0 16,-105 0-16,34 0 0,1 0 15,140 0 1,-34 0 0,34 0-1,-70 0 1,-105 0-16,140 0 16,-141 0-16,71 0 15,35 0 1,0 0-1,-35 0 1,-70 0 0,-1 0 15,0 0 0,0 0 16,-35 35-47,36-35 16,-1 0-1,0 0 1,71 0 0,-35 0-1,-36 0-15,35 0 16,-34 0-16,34 0 15,1 0 1,-36 0 0,-35 35 31</inkml:trace>
  <inkml:trace contextRef="#ctx0" brushRef="#br0" timeOffset="18646.99">21802 17145 0,'0'-35'0,"-36"35"16,36-36-16,-35 36 15,0-35 1,-36 0 0,-35-36-1,1 1 1,-1 35 0,0-1-1,-70 72 1,34 69-1,1 36 1,0 1 0,35 34 15,36 0-15,70 71-1,106-70 1,0-36-1,-71-106-15,141 36 16,-105-36-16,70 0 16,106 0-1,70-35 1,36 0 0,-141-35-1,-71-35 1,-35-71 15,-106-71-31,-106-70 16,-106 70-1,-141 0 17,71 177-17,35 35 1,71 35-1,35 142-15</inkml:trace>
  <inkml:trace contextRef="#ctx0" brushRef="#br0" timeOffset="19946.99">22825 15628 0,'0'-35'0,"0"0"16,0-1-16,-36 36 15,1-70 1,-35-1-1,-36 36 1,-35 0 0,-106-36-1,-71 36 1,36 35 0,-71 70-1,106 1 1,-35 35-1,70 0 1,1 105 0,70 36-1,70-35 1,36-1 15,70-69-15,36-1-1,70 35 1,0-35 0,-106-106-16,142 107 15,-107-107-15,106 71 16,142 70 0,35-70-1,105-71 1,-70-35-1,-35-35 1,71-71 0,-178-70 15,-34-71-15,-141 0-1,-107 0 1,1 176-16,-212-246 15,177 246-15,-177-176 16,-106 36 0,35 34-1,1 71-15</inkml:trace>
  <inkml:trace contextRef="#ctx0" brushRef="#br0" timeOffset="27251">18062 19297 0,'0'0'0,"36"0"0,-1 0 15,0-35 1,106 35-1,0-36 1,141 1 0,1 35-1,-1-35 1,35 0 0,-34-1-1,-213 36-15,212 0 16,-176 0-16,106 0 15,211-35 1,-35 35 0,0 0-1,-70 0 1,70 0 15,-71 0-15,1 0-1,-1-35 1,-70 35 0,-211 0-16,140 0 15,-105 0-15,34-36 16,1 36 0,-35 0-1,-71 36 1</inkml:trace>
  <inkml:trace contextRef="#ctx0" brushRef="#br0" timeOffset="30382">17709 20285 0,'0'0'0,"-35"0"31,70 0 0,1 35-15,-1-35 0,36 35-1,-36-35-15,141 36 16,-105-1-16,105 0 16,212 0-1,0 1 1,-35-1-1,-106 0 1,-106-35 0,-70 0-1,-1 36 1,-105-36 46</inkml:trace>
  <inkml:trace contextRef="#ctx0" brushRef="#br0" timeOffset="31963">28222 20391 0,'-35'0'0,"0"0"31,35 35-15,35-35 0,0 0-16,36 0 15,70 35 1,176 0 0,107 1 15,-36-36-16,176 0 1,-140-36 0,-1 36-1,-176-35 1,-36-35 0</inkml:trace>
  <inkml:trace contextRef="#ctx0" brushRef="#br0" timeOffset="33634.99">7267 21484 0,'0'0'0,"35"35"62,1-35-46,-1 0-16,0 0 15,1 0-15,34 0 16,142 0 0,211 0-1,-105-35 1,105 35 0,0-35-1,-35 0 1,-70 35-1,-36-36 1,-35 1 0,-106 35-1,-35 35 1,-35-35 0,-36 36 15,0-1-31</inkml:trace>
  <inkml:trace contextRef="#ctx0" brushRef="#br0" timeOffset="34645.99">15910 20426 0,'0'0'0,"-35"-35"16,35-1-16,-35 1 15,-36-36 1,-35 1-1,71 70-15,-106-35 16,70-1-16,36 36 0,-106 0 16,-71 36-1,-105 34 1,35 36 0,105 35-1,142-106 1,-106 142-1,106-142-15,-1 0 0,-34 142 16,70 70 0,70-36-1,71 1 1,142 0 0,105-71-1,-36-35 1,37-71-1,104-35 1,-69-106 0,-71-35-1,-142-106 1,-140-71 0,-142 36 15,-140-35-16,-213 35-15</inkml:trace>
  <inkml:trace contextRef="#ctx0" brushRef="#br0" timeOffset="53042">25682 22401 0,'0'0'0,"0"-35"0,-35 35 0,35-35 16,-35 0-1,-1-36 1,1 36 0,0-1-16,0 1 15,35 0 1,-36 35-16,36-35 16,0-1-1,0 1 16,0 0-15,-35-36 0,35 36-1,-35 35 1,35-35 0,0 70-1,-36-35 1,36 141-1,0 177 1,0-36 0,0 35-1,-35 36 1,35-71 0,-35-35-1,35-141 1,-35 0-1,35 0 17,35-36-17,-35-34 1,35-1 0,-35 35-1,35 1 1,1 0-1,-1-1 1,36 1 0,34-36-1,37 0 1,104-35 0,-34-35 15,141 35-31,35-35 15,-317 35 1,246 0 0,-211 0-16,141 0 15,282-36 1,-212 36 0,71 0-1,1 0 1,-37-35-1,-34 35 1,-71 0 0,-212-35-16,141 35 31,-140 0-31,70 0 0,-36 0 0,-35 0 0,36 0 16,105 0-1,-70 0 1,-35 0 15,-1 0-15,-34 0-1,34 0 1,-35 0 0,1-35-1,-1-71 1,0 0-1,0-35 1,-35-36 0,36-34-1,-1-36 1,-35 35 0,0 142-16,0-142 31,0 177-31,0-142 15,-35-70-15,35 212 16,0-141 0,-36 140-16,36-70 15,-35 36 1,0 70-16,0-35 16,35-1-16,-36 1 15,-69 35 1,-1-35-1,-35 70 1,0-35 0,-1 35-1,-246 36 17,247-36-32,-212 0 15,-70 71 1,70-70-1,247-1 1,-140-35 0,140 35-16,-212-35 15,-105 0 1,105 0 0,-34 0-1,105 0 1,211 0-16,-105 0 15,106-35-15,-71 35 16,-70 35 0</inkml:trace>
</inkml:ink>
</file>

<file path=ppt/ink/ink2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5T19:01:05.865"/>
    </inkml:context>
    <inkml:brush xml:id="br0">
      <inkml:brushProperty name="width" value="0.05292" units="cm"/>
      <inkml:brushProperty name="height" value="0.05292" units="cm"/>
      <inkml:brushProperty name="color" value="#C00000"/>
    </inkml:brush>
  </inkml:definitions>
  <inkml:trace contextRef="#ctx0" brushRef="#br0">15099 9102 0,'0'-36'0,"-35"36"31,35-35-15,35 35 15,-35-35-16,35 35 1,0-35 0,107 35-1,69 0 1,36 35 0,0 0-1,0-35 1,-106 0-1,71-70 1,-142 34 0,-34 36-16,34-35 15,-34 0-15,-1 35 16,35 0-16,71-36 31,1 72-15,-107-36-16,141 106 15,-141-106-15,142 70 16,70 1 0,-71-71-1,1-36 1,-36-34 0,35-1-1,-70-35 1,0 71-1,0 35 1,-1 71 0,-34-36 15,141 36-31,-106-36 31,-71-35-31,106 0 16,-106 0-16,71-35 15,0-71 1,0 35 0,35 36-1,0 35 1,35 35 0,-35 0-1,36 1 1,34-1-1,-34-35 1,-36-35 0,-35-1-1,0-34 1,-1 35 15,1 35-15,0 35-1,35 0 1,0 36 0,36-71-1,-1-36 1,0 1 0,-34-71-1,-37 71 1,-105 0-16,71-1 15,-36 36-15,36 0 16,35 36 0,70-1-1,0 71 1,-34-71 15,69-35-15,-70-35-1,0-36 1,1 36 0,105 0-1</inkml:trace>
  <inkml:trace contextRef="#ctx0" brushRef="#br0" timeOffset="1250">27234 7338 0,'-35'0'47,"35"-36"-47,-35 36 15,0 0 1,-1 36 0,36-1-1,0 141 1,0 36 0,0 35-1,36-35 1,-36-177-16,0 177 15,0-177-15,35 141 16,0-70 0,0 0-1,1-35 1,-1-36 15,0 0-15,36 36-1,35-36 1,35 0 0,106 1-1,35-36 1,0 35 0,106-35-1,-106 0 1,36 0-1,70 0 1,-71 0 0,1-35-1,-106 35 1,-142 0-16,177 0 31,-212 0-31,142-36 16,140 36-1,-34 0 1,-107 0 0,-141 0-16,247 0 0</inkml:trace>
  <inkml:trace contextRef="#ctx0" brushRef="#br0" timeOffset="2854">3246 10195 0,'35'0'16,"-35"36"-1,35-36 1,0 0-16,1 0 15,-1 35-15,141-35 16,36 35 0,141-70-1,-36 35 1,142-35 0,-106 35-1,141 0 1,105-36-1,-105 1 1,106 0 0,-177 35-1,-35 0 1,-282 0-16,282 35 31,-282-35-31,176 0 16,177 35-1,-36-35 1,-105 0 0,70 0-1,-106 36 1,-70-36 0,35 35-1,-36-35 1,-105 35-1,-35-35 1,-36 35-16</inkml:trace>
  <inkml:trace contextRef="#ctx0" brushRef="#br0" timeOffset="7084">2646 11571 0,'35'0'31,"0"0"-15,1 0-1,-1 0-15,0 0 16,106 0-1,106 0 1,35 0 0,36 35-1,-36 1 1,0-36 0,36 0-1,-36-36 1,71 1-1,0 0 1,-106 35 0,176-35-1,-70-1 1,-247 36-16,211 0 31,-211 0-31,-36 0 0,177 0 16,212 0-1,-106-35 1,0 35 0,141 0-1,-248-35 1,-175 35-16,282 0 16,-283 0-16,213 0 15,-1 0 1,71 0-1,-36 0 1,71-36 0,-106 36-1,142 0 1,-213 0 0,177-35 15,-105 35-16,105-35 1,-36 0 0,-69-1-1,34 36 1,-35-35 0,71 35-1,35-35 1,-106-1-1,106 36 1,-105-35 0,105 35-1,0 0 1,-71 0 0,71 0 15,-105 0-16,105 0 1,-106 0 0,35 0-1,-70 0 1,0-35 0,-70 35-1,-1 0 1,0 35-16</inkml:trace>
  <inkml:trace contextRef="#ctx0" brushRef="#br0" timeOffset="11299">2328 11536 0,'-35'0'31,"35"35"-15,0 0-1,0 1-15,0-1 16,0 71 0,0-71-16,0 177 15,0-177-15,0 141 16,-35 1 0,-36 176-1</inkml:trace>
  <inkml:trace contextRef="#ctx0" brushRef="#br0" timeOffset="11832">2328 11112 0,'-35'-35'16,"70"70"-16,-105-70 16,34 0-1,-34 35 1,-1 35 0,-34 36-1,34 35 16,-176 246-15,177-246-16,34 0 0,1-35 0,0 176 16,105-1-1,-70-175-15,247 176 16,-176-176 0,176-1-16,105-35 31,213-176-16,-283-70 1,-70-107 0,-177 248-16,-35-248 15,0 248-15,-176-213 16,-142-34 0,1 176-1,70 105 1,35 142-16</inkml:trace>
  <inkml:trace contextRef="#ctx0" brushRef="#br0" timeOffset="13564.99">22931 12453 0,'-36'0'0,"72"0"62,-1 0-46,35 0-16,-34 0 0,140 35 16,177 1-1,176-1 1,-141-35 0,106 0-1,-71-35 16,-176 35-15,-35 0 0,-71 0-1,-35 0 1,-141-36 15</inkml:trace>
  <inkml:trace contextRef="#ctx0" brushRef="#br0" timeOffset="15641">8714 13617 0,'0'0'0,"-36"0"31,72 0 0,-1 0 0,0 0-31,0 0 16,71 35 0,35-35-1,36 36 1,70-36-1,105-36 1,-69 36 0,34 0-1,-105 0 1,0 36 15,246-36-15,-352 35-16,-35-35 15,140 0 1,-140 35-16,140-35 16,36 36-1,141-1 1,-211 0 0,176-35-1,-106 0 1,-177 0-16,142 35 15,-142-35-15,107 0 16,105 0 0,-70 0-1,-142 0-15,142 36 16,-177-36-16,106-36 16,-70 36-16,105 0 15,-141 0 1,142 36-1,-36-36 17,212 0-32,-212 0 15,70 0 1,1-36 0,0 36-1,-106-35 1,0 35-1,-36 0 1,-35 0 0,-70 0 15</inkml:trace>
  <inkml:trace contextRef="#ctx0" brushRef="#br0" timeOffset="24098">24483 12347 0,'0'0'0,"0"-35"31,0 70-31,0 0 47,35 1-47,-35-1 0,0 106 31,0-106-31,0 177 16,-35 70-1,0-35 1,35-70 0,-36-72-1,36-34 1,36-36-1,-1 1 1,0-36 0,0 0-1,71 0 1,-71 35-16,71-35 16,-70 0-1,-1 0-15,71 0 0,-71 0 16,141 0-16,71 35 31,-70-35-15,34 0-1,-105 0 1,0 0 0,-35 0-1,-1 0 1,1 0-1,-1-35 1,1 35 0,-36 0-1,-35-35 1,35 35-16,-35-36 16,0 1-1,0 0-15,0-71 16,36 0 15,-36 0-15,-36-105-1,36 70 1,-35-36 0,0 71-1,35 36 1,-36-1-1,1 71-15</inkml:trace>
  <inkml:trace contextRef="#ctx0" brushRef="#br0" timeOffset="27264.99">4092 13159 0,'0'0'0,"0"-36"31,0 72 1,0 175-1,36-140-16,-36 246 1,35-70 0,-35 36-1,0 34 1,35-176 0,-35-35-1,0-71 1,35 0 15,1 1-15,-1-36-1,0 0 1,36 0 0,70 0-1,-71 0 1,142 0-1,-71 0 1,36 0 0,-36-36-1,-106 36-15,141 0 16,-140 0-16,105 0 16,35-35 15,177 35-31,-318 0 0,177 0 31,-142 0-31,177 0 16,36-35-1,-37 35 1,37 0 0,-142 0-1,141 0 1,-35-35-1,-35 35 1,35-36 0,-36 36-1,72 0 1,-1 0 0,35 0-1,-70-35 1,71 35 15,-142 0-15,106 0-1,0 0 1,-35 0 0,36 0-1,-72 0 1,36 0-1,35 0 1,36 35 0,-106-35-1,-177 0-15,212 0 16,-212 0-16,142 0 16,34 0-1,1 0 1,-71 0 15,0 0-15,0 0-1,-35 0 1,-35 0 0,34 36-1,-69-36 1,34 0-1,1 0 1,-36 0 0,0-36-1,1 36 1,-1-35 0,-35-35-1,35-72 1,-35 37 15,35-142-15,-35 70-1,0-70 1,0 71 0,0 35-1,0 35 1,0 35-1,-35 1 1,35 35 0,-35-1-1,0 36 1,-1-35 0,1 35-1,-35-35 1,-107 35 15,1 0-15,141 0-16,-248 0 15,213 35-15,-142-35 16,-105 0 0,-248 35-1,142-35 1,-71 0-1,141 0 1,-35 0 0,-71 0-1,1 0 1,105 0 0,-70 0-1,70 0 1,35 0 15,-70 0-15,-35 0-1,35 0 1,35 0 0,71 36-1,70-36 1,-176 0-1,141 0 1,-35 0 0,106 0-1,140 0-15,-140 0 16,106 0-16,-36 0 16,-141 0-1,-36 0 1,37 35 15,-1 0-15,35-35-1,-106 35-15</inkml:trace>
  <inkml:trace contextRef="#ctx0" brushRef="#br0" timeOffset="29330">16863 14746 0,'-35'0'0,"70"0"0,-35 0 31,35 0-15,0 0 0,71 0-1,35 0 1,36 35-1,105 1 1,-35-1 0,-177 0-16,318-35 15,-317 35 1,211-35-16,0 0 31,283 0-31,-142-35 16,-141 35-1,-105 0 17,-71 0-17,-71 0 17,-35 35-17,35-35 1</inkml:trace>
  <inkml:trace contextRef="#ctx0" brushRef="#br0" timeOffset="32628.99">29245 13088 0,'0'-35'0,"-35"35"31,35 35 1,35-35-17,-35 35-15,36 36 16,-1 141-1,35 34 17,-70-175-32,36 105 15,-1-140-15,-35 34 0,35 107 16,1 34 0,-36-70-1,0-105-15,0 70 16,0-71-16,0 35 15,35-34 1,-35-1 0,0 35 15,35-34-31,36-1 16,-1 0-1,36 1 1,0-1 15,105-35-15,36 0-1,71 0 1,-71 0 0,106-35-1,-71 35 1,-35 0-1,35 0 1,-211 35-16,140-35 16,-140 0-16,140 0 15,1 0 1,-177 0-16,142 35 16,-142-35-16,71 0 15,35 0 1,-35 0-1,-36 0 17,1-70-17,0-1 1,-36-70 0,35-35-1,-34-71 1,-36 0-1,35 35 1,0-35 0,0 212-16,-35-106 15,36 105-15,-36-69 16,0-1 0,0 70-1,-71 1 1,36 0 15,-71 0-15,-141-36-1,36 36 1,-107 0 0,-105-1-1,70 1 1,35 0-1,-34 35 1,34-36 0,106 36-16</inkml:trace>
  <inkml:trace contextRef="#ctx0" brushRef="#br0" timeOffset="39094.99">1376 16475 0,'0'0'0,"-35"-36"16,35 1-1,0 0-15,0 0 16,105-36-1,107-35 1,35 106 0,-212 35-16,106 1 15,-105-1-15,34 141 16,-35-140-16,-35 175 16,-35-175-16,35 34 15,-35 71-15,-71 36 16,36-36 15,70-106-31,-36 0 16,36 1-16,36-36 15,-1-36 1,71-34 0,70-1-1,-105 1 1,105-36-1,36 0 1</inkml:trace>
  <inkml:trace contextRef="#ctx0" brushRef="#br0" timeOffset="39879">2540 15593 0,'0'0'0,"0"-35"16,-35 35-16,-1 0 16,1-36-16,-106-34 31,-106 34-15,35 36-1,142 36-15,-177-1 16,212-35-16,-142 71 15,-140 175 1,281-175-16,-140 141 16,141-142-16,-106 212 15,0 36 1,105 70 0,107-141-1,105 35 1,-140-247-16,210 107 15,-175-107-15,211 0 16,212-105 0,35-142 15,-211-35-15,-106-71-1,-142 1 1,-176 70-1,-211-35 1,-36 70 0,318 177-16,-389-71 15</inkml:trace>
  <inkml:trace contextRef="#ctx0" brushRef="#br0" timeOffset="45411">21096 18062 0,'-35'0'15,"35"-35"-15,0 70 47,35-35-15,0 0-17,1 0 1,-1 0-16,0 0 0,142 36 15,-142-36 1,247 0-16,0 0 16,-35 0 15,-35 0-15,-71 0-1,-70 0 1,-71 35-1,0-70 48</inkml:trace>
  <inkml:trace contextRef="#ctx0" brushRef="#br0" timeOffset="47363.99">29598 16439 0,'0'0'0,"0"-35"0,0 0 16,-35 35-16,35-35 31,0 70-16,0 0 1,0 36-16,0 70 16,0 71 15,35-142-31,-35 177 16,0-176-16,35 246 15,-35-141 1,0 36-1,0-106 1,36-71 0,-36 1-1,35-36 1,0 0 0,71 0-1,0 35 1,-71-35-16,106 0 31,-70 0-31,70 35 0,141 0 16,-211-35-16,211 36 31,-212-36-31,142 35 16,247 0-1,-248-35 1,-140 0-16,176 35 15,-177-35-15,177 0 16,0 0 0,-106 0-1,36 0 1,-36 0 0,-70 0-1,34 0 1,1 36-1,-35-36 1,70 0 0,35 0 15,-105-36-15,70 1-1,-106 35-15,36-35 16,-36 35-16,0-35 15,36-71 1,-71 0 0,35-35-1,-35-36 1,-35-34 0,35-1-1,0 36 1,-35-1 15,35 36-31,0 0 16,-36 141-16,36-70 31,0 34-31,-35 1 16,0 0-1,-1 35 1,1 0-1,-35 35 1,-72-35 0,-34 35-1,-36-35 1,-34 0 0,-107 0-1,-35 0 1,70 0-1,-70 0 1,71-35 0,246 35-16,-246 0 31,246 0-31,-105 0 16,-107-35-1,107 35 1,70 35-1,36-35 1,-72 0 0</inkml:trace>
  <inkml:trace contextRef="#ctx0" brushRef="#br0" timeOffset="54963.99">16475 20285 0,'35'0'157,"0"0"-142,1 0-15,-1 35 16,0-35 0,71 0-1,-71 0-15,106 0 16,-105 0-16,105 0 15,0 0 1,70 35 0,-105-35-1,71 0 1,-142 0-16,71 0 16,-71 0-16,71 0 15,35 36 1,-70-36-1,-1 0 1,142 0 0,-1 0-1,-69 0 17,69 0-17,-70 0 1,36 35-1,70-35 1,-36 0 0,-70 0-1,106 0 1,-70 0 15,35 0-15,34 0-16,-69 35 15,-1-35 1,71 0 0,-35 0 15,-36 0-15,106 0-1,-105 0 1,105-35-1,-176 35 1,-71 0-16,106 0 16,-105-35-16,69 35 15,107 0 1,-177 0-16,142-36 16,-107 36-16,36 0 15,35 0 1,-106 0-16,142-35 15,-142 35 1,71-35-16,35 35 16,36-36-1,-72 1 17,-69 35-32,105 0 15,-106-35-15,141 35 16,-35-35-1,1-1 1,-1 36 0,0 0-1,35-35 1,-35 35 0,0 0-1,36-35 1,34 35-1,1 0 1,-35 0 0,-142 0-16,141 0 31,-140 0-31,69 0 16,36 0-1,-105 0-15,70 0 16,-71 0-16,35 0 15,1 0 1,35 35 0,35-35-1,35 0 1,-35 0 0,-35 0-1,35 0 1,0 0-16</inkml:trace>
  <inkml:trace contextRef="#ctx0" brushRef="#br0" timeOffset="56378">28963 18627 0,'0'0'16,"0"-36"0,0 72 31,0-1-32,0 0 1,0 36-16,0 70 15,0 106 1,0 35 0,35-106-1,-35 1 17,0-71-17,0-1 1,0-69-1,0-1 1,0 0 0,0 1 31,36-36-32,-36 35-15,70 0 16,1 0-1,35 1 1,-1-1 0,1-35 15,35 35-15,0 1-1,1-36 1,34 35-1,-70-35 1,35 0 0,0 35-1,-70-35 1,105 35 0,-105-35-1,70-35 1,-71 35 15,-35 0-31,1-35 16,-36 0-1,35-1 1,-35 1 0,0 0-1,0-1-15,0-34 16,0 35-16,0-1 15,0 1-15,0 0 0,0-106 16,0 70-16,0-35 16,0-105-1,0 34 1,0 36 0,0 106-1,0-36 1,-35 36-1,35 70 1,-36-35 15,1 0-15,-35 36 0,-36-36-1,-71 0 1,-105-36-1,0 1 1,176 35-16,-141-35 16,141-1-16,1 36 0,34 0 0,-458-70 15</inkml:trace>
  <inkml:trace contextRef="#ctx0" brushRef="#br0" timeOffset="69025">1905 20920 0,'-35'0'16,"35"35"-1,-36-35 1,36-35 0,0-36-1,36-70 1,34 71 0,1 34-1,-1 36 1,-34 71-1,-36 70 1,0 0 0,-36 0 15,1-70-31,35-36 16,0-70 15,35 35-16,1-36 1,69 36 0,37 0-1,-37 36 1,1 69 0,-35 1-1,-71-70-15,0 69 16,0-69-16,-35-1 0,-36 71 15,-35 0 1,-106-36 0,1-34-1,-142-107 1</inkml:trace>
  <inkml:trace contextRef="#ctx0" brushRef="#br0" timeOffset="69578.99">1658 20073 0,'0'0'0,"-35"-35"0,0 35 0,-1 0 16,1 0-16,-36-36 15,36 36 1,-71 36-16,0 34 16,71-70-1,-71 141 1,71-105-16,-71 175 15,0 107 1,71 105 0,70-105-1,142 70 1,105-177 0,106-105-1,71-176 1,-142-71-1,1-177 1,-142-105 0,-141-1-1,-211 107 1,-36 176 0,-70 70 15,-141 142-31</inkml:trace>
  <inkml:trace contextRef="#ctx0" brushRef="#br0" timeOffset="76352">23036 22860 0,'-35'0'0,"0"0"31,70 0 32,-35 35-63,35-35 16,1 36-16,34-36 15,71 35 1,-105 0-16,69-35 15,-34 0-15,176 0 16,0 0 0,-212 0-16,212 35 15,-212-35-15,212 36 16,0-36 0,-176 0-16,211 35 31,-211-35-31,211 35 15,-35 1 1,-177-36-16,213 35 16,-213-35-16,177 0 15,35 35 1,-70-35 0,105 0-1,-105 0 1,-36 0-1,36 0 1,-35-35 0,-36 35-1,-35 0 1,35-35 0,0 35-1,0-36 16,-35 36-15,-1 0 0,1 0-1,71 0 1,70 0 0,-71 0-1,71-35 1,-35 35-1,35 0 1,35 0 0,0 0-1,36 0 1,-72 35 0,-210-35-16,211 0 31,-177 0-31,177 0 15,-141 36-15,70-36 16,-105 0-16,176 0 16,35 0-1,-247 0-15,283 0 16,-247 0-16,105 0 16,353 0-1,-423 0 1,141-36-1,0 1 1,0 35 0,-212 0-16,106-35 15,-106 35-15,177 0 32,-71-36-32,0 1 15,-70 35 16,-36-35-15,-35 0 0,-70-107 15,70 107-31,-106-106 16,0-35-1,0 70 1,35 0-1,1-70 1,-1 35 0,36-1-1,-35 37 1,-1-1 0,36 35-1,-1 1 16,1 34-15,35 1 0,0 0-1,-35 35 95,35-36-32,-35 1-47</inkml:trace>
  <inkml:trace contextRef="#ctx0" brushRef="#br0" timeOffset="79172.99">10724 22154 0,'0'0'0,"0"-35"31,0 70-15,36-35-1,-36 71 1,0 105 0,0 107-1,-36-36 1,36 70-1,0 36 1,0-318 0,0 212-16,0-176 0,0 140 15,36-34 1,-1-1 0,0-70 15,71-36-16,0-34 1,35-1 0,0-35-1,71 0 1,35 0 0,141 0-1,-35 0 1,141 0-1,70-71 1,71 36 0,-71-35-1,107-1 17,-530 71-32,458-70 0,-457 70 15,422-36-15,36 1 31,-459 35-31,423-35 16,-423 35-16,1 0 0,104 0 16,495 0-1,-212 0 1,-105 35 0,34 0-1,-70-35 1,-35 0-1,247 0 17,-353 0-32,-177 0 0,177 0 15,-176 0-15,176-35 16,0 35 0,106-35-1,-36-1 16,-70 36-15,35-35 0,-70 35-1,70-35 1,-105 35 0,34-35-1,-175 35-15,34 0 16,-35-36-16,36 36 15,-36-35 1,1 35-16,-36-71 16,0 36-16,0 0 15,-36-36-15,1-70 16,-36-35 0,-34-71-1,34 35 1,71 177-1,-106-177 1,106 142-16,-70-71 16,-36-71-1,0 71 1,-35 70 0,35 1-1,0 34 1,36 1-1,-71 35 17,105 0-32,-34 0 0,34 0 0,-34 0 15,-71 35 1,-106 1 0,0-1 15,-106 0-16,-35 1 1,-106 34 0,71-35-1,-106 1 1,141 34 0,-106-35-1,35 1 1,71-1-1,-35-35 1,-36-35 0,71 35-1,-71-36 17,1 36-32,70 0 15,-36 0 1,107 0 15,-36 36-15,-35-1-1,106-35 1,-36 35 0,1 1-1,35-36 1,-1 0-1,36 0 1,-35 0 0,0-36-1,35 36 1,177 0-16,-213-35 16,213 35-1,-142 0 1,-70 0-1,0 0 1,70-35 0,36 35-1,105 0-15,-70 0 16,106 0-16,-36 0 16,-176 70-1</inkml:trace>
  <inkml:trace contextRef="#ctx0" brushRef="#br0" timeOffset="81057">26988 23848 0,'0'-36'0,"-36"36"0,36 36 16,-35-36-1,0 35 1,-1 0-16,-34 36 15,-71 105 1,0 1 0,70-36-1,71-106-15,-71 71 16,71-71-16,-35 36 16,-35-1-1</inkml:trace>
  <inkml:trace contextRef="#ctx0" brushRef="#br0" timeOffset="81374">26317 23918 0,'0'0'16,"0"-35"-16,0 0 0,0-1 16,-35 1-1,0 0 1,35 0-1,0 70 1,35 35 0,-35-34-16,70 34 15,-34-34 1,175 140 0,-140-141-16,-36 1 15,1-36-15,34 70 0,71 36 16,-105-35 15,-1-1-15,-106 36-1</inkml:trace>
  <inkml:trace contextRef="#ctx0" brushRef="#br0" timeOffset="81673">26141 24412 0,'0'0'16,"-35"-35"-16,35 0 16,-36 35-16,36-36 15,-35 1 1,70 35 15,1 0-15,105 35-16,106-70 31,70 0-15,-105 0-1,35-1 1,-141 36 0,-71 36-16</inkml:trace>
  <inkml:trace contextRef="#ctx0" brushRef="#br0" timeOffset="86672">22789 21272 0,'-35'0'47,"35"36"-16,0-1-15,0 0-16,0 1 15,0 69-15,0 107 16,-35-35 15,35-107-31,0 36 16,0-71-16,35 177 31,-35-177-31,0 141 16,0-34-1,0-72 1,35 1-1,1-1 1,-1-34 0,0-36-1,36 35 1,70 0 0,-70-35-1,140 35 16,-34-35-15,69 0 0,-34 0-1,106 0 1,-283 0-16,177 0 16,-142 0-16,283 0 15,-283 0-15,36 0 16,-35 0-16,176 0 15,0 36 1,-36-36 0,-34 0-1,-1 0 1,1 0 0,-36 0-1,-35 0 1,-71 0-16,35 0 31,-34 0-31,-1 0 16,36-36-1,-36 36 1,35 0 0,-34 0-1,-1 0 1,0-35-1,36 70 17,-36-35-32,0 0 15,36 36 1,-1-72 0,-34 36-1,34 0 1,-35 0 15,1-35-15,-1 0-1,-35-36 1,35 1 0,-35-107-1,0 71 1,36-35-1,-36 36 1,0-72 0,0 71-1,0 1 1,-36 34 0,36 0-1,-35 1 1,35-1 15,-35 36-15,35 0-1,-36-1 1,1 1 0,0 0-1,-36 0 1,1 35-1,-71 0 1,-71 0 0,0 35-1,-105-35 1,70 35 0,-35-35 15,-71-35-31,0 0 31,106-1-15,36 1-1,-36 0 1,211 35-16,-105-36 16,106 36-16,-71-35 15,-35 35 1,70 0-1,-34 0 1,69 0 0,1 0-1,-36 35 17,1-35-32,-1 0 15,-34 0 1,-1 0 15,0 0-15,-70-35-1,70 35 1,-35-35 0,35 0-1,0 35 1,35 0-1,-35-36 1,71 36 0,35 36-1,35-1 1,-35 0 0,0 36 15,36 35-16,-36-71-15,35 71 16,-35-71-16,0 36 16,0 70-1,0-106-15,0 106 16,0-35-16,0-36 16,-35 142 15,-1-106-31,72 0 15,-36 0 1,35-36 0,0-35-1,1-35 17,-1 0-32,0 36 15,0-36 1,1 0 15,-36 35-15,70 0-1,36 1 1,0-1 0,70 0-1,-35 0 1,-70 1-16,70-36 15,-106 0-15,36 0 0,246 35 32,-281-35-32,34 0 0,213 35 15,-1-35 1,0 36 0,-35-36 15,70 0-31,-140 35 31,34-35-15,-34 0-1,34 35 1,-69-35 0,-1 0-1,-106 0-15,71 0 16,-71 0-16,36 35 15,35-35 1,-36 0 0,1 0-1,-1-35 1,-35 35 0,36 0-1,-36 0 1,1 0 15,-1 0-15,35 0-1,1 0 1,-1 0 0,36 0-1,0-35 1,-71 35-1,1-35 17,-36-1-32,0 1 15,-36-36 1,1-34 0,0-37-1,35 37 16,0-107-15,0 36 0,0 34-1,0-34 1,-35 35 0,-1 35-1,36 0 1,-70 0-1,34 71 1,1-35 0,0 34-1,-36-34 1,71 34 0,-35 36-1,0-35 1,0 35 15,-1 0-31,1 35 16,0-35-16,-1 0 15,-69 0 1,-72 36 0,-70-36-1,36 35 1,-72-35-1,-69 0 1,-1 0 0,71 0-1,-106-35 1,70 35 0,71-36-1,0-34 1,0 35 15,106 35-15,106-36-16,-106 36 15,105 0-15,-34-35 16,35 35 0,-71 35-16</inkml:trace>
  <inkml:trace contextRef="#ctx0" brushRef="#br0" timeOffset="166915.57">25294 12206 0</inkml:trace>
</inkml:ink>
</file>

<file path=ppt/ink/ink2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6T18:34:43.371"/>
    </inkml:context>
    <inkml:brush xml:id="br0">
      <inkml:brushProperty name="width" value="0.05292" units="cm"/>
      <inkml:brushProperty name="height" value="0.05292" units="cm"/>
      <inkml:brushProperty name="color" value="#C00000"/>
    </inkml:brush>
  </inkml:definitions>
  <inkml:trace contextRef="#ctx0" brushRef="#br0">7091 13406 0,'0'0'0,"0"-36"219,-35 36-219,35-35 15,0 0-15,0-1 16,-36 36 0,1-70-1,-71-36 1,36 36 0,-1 34-1,1 36 1,-72-35-1,37 0 1,34 35 0,36 0-1,-1 0 1,1 35 0</inkml:trace>
  <inkml:trace contextRef="#ctx0" brushRef="#br0" timeOffset="2216">7091 13264 0,'0'-70'15,"0"35"1,-35 35 0,35-36-16,-36 1 15,-70-35 1,1 34 0,-36 1-1,-71 35 1,-70 0-1,-1 35 1,142 1 0,-35 34-1,35 1 1,35-1 0,-70 71-1,140-105-15,-70 69 16,106-69-16,-105 105 15,34 35 17,36 1-17,-1-36 1,36 141 0,36-176-1,-1 35 1,0-35-1,71 35 1,-35-106 0,35 36-1,35-36 1,0-35 0,-106 0-16,141 0 15,-105 0 1,70 0-1,177-35-15,-107-1 16,1 1 15,-177 0-31,142-36 16,-107 71-16,36-70 16,70-71-1,-35-106 1,-35 0-1,-70 0 1,-36 35 0,-71-35-1,-70 35 1,35 71 0,0 36-1,-105 34 1,-36 36-1,35 70 17,0 0-17,-35 71 1,71 35 0,35 0-1,-35 36 1,70-36-1,0 35 1,35 36 0,36-71-1,0 35 1,70-70 0,-35-71-16,71 71 15,-36-70 1,0 34-1,71 36-15,70 0 16,1 0 15,-1-36-15,106-70 0,1 0-1,-213 0-15,212-35 16,-211 0-16,141-36 15,34-35 1,-69-70 0,-71-36-1,-36-70 1,-70 0 0,-141-106-1,0 176 1,-106 36-1,212 140-15,-142-34 32,107 35-32,-106-1 15,105 1-15,-176 35 16,176 0-16,-176 35 16,36 71-1,140-71-15,-140 106 16,175-105-16,1-1 0,-106 71 15,0 70 1,0 36 0,105-106-16,-69 105 15,105-140-15,-36 105 16,36 36 0,71 0-1,35-71 16,0-35-31,-1-71 0,107 71 16,-141-106 0,211 35-1,71-70 1,-1-36 0,72-70-1,-248 35 1,36-176-1,-142-71 1,-34 283-16,-107-318 16,36 317-16,-71-141 15,-70 1 1,-177 34 0,35 107-1,-70 70 1,141 35-1,71 106 1,0 36 15,34 105-15,37 71 0,69-71-1,36-212-15,106 213 16,-71-213-16,107 106 15,-1-105 1,106 35 0,35-141-1,71-107 1</inkml:trace>
  <inkml:trace contextRef="#ctx0" brushRef="#br0" timeOffset="11015">29528 13264 0,'0'-35'16,"-36"35"0,36-35-1,0 70 1,0 0 31,0 1-32,0-1-15,0 106 16,0 106 0,36 106-1,-1-106 1,0-36 0,0-69-1,-35-72 1,0-35-1,0 1 17,36-36-17,-36 35 1,35-35 0,-35 35-1,35-35 1,36 35-1,-1 1 1,1-1 0,35-35-1,70 35 1,36-35 0,-36 0-1,36 0 16,-36 0-31,71 0 16,-106 0 0,-106 0-1,107 36 1,-107-36-16,71 0 16,70 0-1,-70 0 1,70 35-1,-35-35 1,36 35 0,-71-35-1,35 0 1,-35 0 0,70-35-1,-70 0 1,0 35-1,0-36 1,-36 36 15,1-35-15,-1 35 0,-35 0-1,1 0 1,-1 0-1,0 0 1,1-35-16,-1-1 16,0 1-1,0 35-15,-35-70 16,36-36 0,-1 35-1,-70-70 16,35 0-31,0-106 16,0 71 0,0 35 15,-36-1-15,36 37-1,-35-1 1,35 35-1,0 36 1,-35 35 0,35-35-1,-35 35 17,-1 0-17,36-36-15,-70 36 16,-1-35-1,36 35-15,-106 0 16,106 0 0,-107-35-1,-140 0 1,106 35 0,-1-36-1,142 36-15,-141 0 16,140 0-16,-140-35 15,35 35 1,-71-35 0,36 35-1,35-35 1,-36 35 0,1 0-1,35 0 16,0 0-31,35 0 16,35-36 0,36 36 15,-71 0-15,71 0-1,-36-35 1,36 35-16,-106 0 15,106 0-15,-71-35 16,-35 35 0,0-36-1,-36 36 1,142 0-16,-35 0 16,34 0-16,-70 36 15,1-36 1,69 0-1,36 35 64,0 0-64,0 1-15,36-1 16,-36 0-16,0 106 15,35 36 1,35-1 0,-34 0-1,34 71 1,-34-35 0,-1 0-1,0-71 1,-35 0-1,35-71 1,-35 1 0,0-36 15,0 0-15,0 1-1,0-1 1,36-35-1,-36 35 1,35-35 0,0 36-1,0-36 1,36 35 0,0-35-1,70 35 1,35-35-1,-35 0 1,36 0 15,-1 0-15,-70 0-16,105 0 16,-140 0-16,70 0 15,141 35 1,-70-35-1,70 0 1,-35 0 0,-176 0-16,70 0 15,-106 0-15,141 0 16,36 0 0,-71 0-1,0-35 16,-35 35-31,0 0 16,-35 0 0,-36 0 15,35 0-15,1 0-1,-36 0 1,71-35-1,-35-36 1,-1 1 0,-35-1-1,-35 36-15,0-36 16,0 36 0,36-35-16,-36-107 15,35-34 1,0 34-1,-35-70 1,36 0 15,-36 71-15,0 70 0,0 35-1,0 36 1,-36 0-1,1 35 32,35-35-31,-35 35-16,-1 0 16,-69 0-1,-36-36 1,-36 1-1,-105 0 1,-36 0 0,36-1 15,-71 1-15,107 0-1,-72-1 1,106 36-1,177-35-15,-177 35 16,142 0-16,-107 0 16,1 0-1,35 0 1,-35 0 0,105 0-1,-35 0-15</inkml:trace>
  <inkml:trace contextRef="#ctx0" brushRef="#br0" timeOffset="12297.99">30409 12947 0,'0'0'0,"0"-35"0,-35 35 15,0 0-15,0 0 16,-1 0 0,-70-36-1,1 1 1,-72 0-1,1 35 1,35 0 0,35 0-1,71 0 1,-1 0 0,36 35-1,-35-35 1,35 35 62,0 1-62,0-1-1,0 0 1,0 1-16,0 34 15,35 36 1,1 0 0,-1 70-1,0 36 1,36-36 0,-36 1-1,0-1 1,1-35-1,-1 106 1</inkml:trace>
  <inkml:trace contextRef="#ctx0" brushRef="#br0" timeOffset="35878">16404 18838 0,'0'-35'16,"-35"35"15,35 35-15,35 1 46,-35-1-62,0 0 0,0 0 16,0 107-16,35 69 15,-35 1 1,36-71 0,-36 71 15,0-36-31,0-35 16,-36-35 15,36-71-16,0 1 1,0-1 0,36-35 15,-1 0-15,0 0 15,1 0-31,-1 0 15,106 0 1,35 0 0,-35-35-1,36 35 1,-142 0-16,71 0 31,-71 0-31,106 0 16,71 0-1,-71-36 1,71 36 0,-106 0-1,-1-35 1,37 35 0,34-35-1,0-1 1,1 36-1,-1-35 1,-141 35-16,71 0 16,0 0-1,0 0-15,-71 0 0,177 0 16,-177 0 0,106-35-16,71 35 31,-71-35-16,-35 35 1,70 0 0,-35 0-1,36 0 1,-1-36 0,-35 36-1,-106-35-15,107 35 16,-107 0-16,141 35 15,36-35 1,-71 0 0,35 36-1,36-72 1,-106 36 15,35 0-15,35 36-1,1-36 1,-36-36 0,0 36-1,-106 0-15,71 0 16,-71 0-16,107 0 16,-37 0-1,72 0 1,-36 0-1,0 0 1,-35 0 0,70 0-1,-35 0 1,36 0 0,-1 0 15,-35-35-16,-106 35-15,71 35 16,-70-35-16,105 0 16,70 0-1,-69 36 1,34-36 0,0 0-1,-35 35 1,36-35-1,-1 35 1,-70-35 0,70 0-1,-70 0 1,0-35 15,0 35-15,0 0-1,35 0 1,-71 0 0,1 0-1,-36 0 1,-35-35 0,-35 35-1,35-36 1,0 1-1,-35-36 1,-1 1 0,1-36-1,0 0 1,0-35 0,35 0 15,0-35-16,-36 35 1,36-1 0,-35 72-1,35-1 1,0 36 0,-35 0-1,35-1 1,-36 36 31,1 0-32,0 0 1,0 0-16,-36 0 31,-105 0-15,-71 0-1,70 36 1,-70-36 0,71 0-1,141 0-15,-71 0 16,71 0-16,-106 0 16,35 0-1,70 0-15,-105 0 16,106 0-16,-71 0 15,-35 35 1,0-35 0,-35 0-1,-36 0 1,36 0 0,70 0 15,0 0-16,71 0-15,-71 0 16,70 0-16,-69-35 16,-1 35-1,70 0-15,-105 0 16,106 0-16,-71 0 16,0 0-1,-35 0 1,0-36-1,-35 36 1,-1 0 0,1 0-1,0-35 1,140 35-16,-140 0 31,141 0-31,-142 0 16,-140 0-1,246 0-15,-70 0 16,71 0-16,-36 0 16,35 0-16,-70 0 15,106 0-15,-36-35 16,-140 35 0,34 0-1,1-35 1,-36 35-1,106 0 1,71 0-16,-71 0 16,71 0-1,-141 0-15,34 0 16,1 0 0,0 35 15,106-35-31,-141 0 15,140 0-15,-34 0 16,-142 0 0,0 0-1,36-35 1,35 35 0,35 0-1,71 0-15,-71 0 16,71 0-16,-36 0 15,-105 0 1,70 0 0,-35 35-1,35-35 1,-35 0 15,35 0-15,-35 35-1,0-35 1,70-35 0,-35 35-1,36 0 1,-1-35 0,1 35-1,34 0 1,1 0-1,0 0 1,0 0 15,35 35-15,-36 0 15,36 0-15,0 1-1,-35-1 1,35 71 0,0 70-1,35-35 1,-35 1 0,36-107-16,-36 71 15,35-71-15,-35 35 16,35 1-1,-35 70 1,35-35 0,-35 0-1,0 0 1,0-36 15,0 107-31</inkml:trace>
  <inkml:trace contextRef="#ctx0" brushRef="#br0" timeOffset="37628">4198 20496 0,'0'-35'16,"0"0"15,-35 35-31,35-35 16,-35 35-1,35-36 1,-71 36-1,36-35 1,-36 35 0,-35-35-1,71 35 1,-71 35 0,71-35 15,35 35-31,-35-35 15,-36 106 1,-35 35 0,36 0-1,34-70 1,36-1 15,36 1-15,-36 35-1,70 0 1,-35-1 0,1-105-16,-1 71 15,0-71-15,-35 35 16,36 1 0,69 34-1,-34-35 1,0 1-1,34-1 1,1-35 0,0-35-1,35-1 1,-70 1 0,35-71-1</inkml:trace>
</inkml:ink>
</file>

<file path=ppt/ink/ink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3T18:43:28.591"/>
    </inkml:context>
    <inkml:brush xml:id="br0">
      <inkml:brushProperty name="width" value="0.05292" units="cm"/>
      <inkml:brushProperty name="height" value="0.05292" units="cm"/>
      <inkml:brushProperty name="color" value="#C00000"/>
    </inkml:brush>
  </inkml:definitions>
  <inkml:trace contextRef="#ctx0" brushRef="#br0">11359 9490 0,'-35'0'16,"35"-36"30,0 72 33,0-1-64,0 0-15,0 1 0,0-1 16,0 71-1,0 141 1,35-36 0,1 72-1,-1-72 1,36 1 0,34-106-1,-34-36 1,0 1-1,34-36 1,1-35 0,71 0-1,-1-35 1,106 35 15,-35-36-15,106 36-1,-71 0 1,-211 0-16,246 0 16,-246 0-16,176 36 15,141-36 1,-71 0 0,-246 35-16,105-35 15,-105 0-15,176 0 16,0 0-1,35-35 1,0 35 0,-70 35-1,-1 0 1,36 1 15,-35-1-15,70-35-1,-105 0 1,-1 35 0,36-35-1,35 0 1,35-35 0,-35 0-1,35 35 1,-106 0-1,142 70 1</inkml:trace>
  <inkml:trace contextRef="#ctx0" brushRef="#br0" timeOffset="783">26599 11077 0,'0'35'31,"36"-35"-31,-36 36 15,70-1 1,-34-35-16,105 71 16,-106-36-16,212 35 15,0-34 1,211 34 0,72-34-1,-142-36 1,-141 35-1,-106-35 1,-71 35 0,-176-35-1</inkml:trace>
  <inkml:trace contextRef="#ctx0" brushRef="#br0" timeOffset="2467">3210 13229 0,'0'0'0,"0"-35"16,-35 0 0,35-1-1,0-105 1,0 35-1,35 36 1,36 35 0,140 70-1,-34 35 1,-1 1 15,-140-36-31,105 71 16,-106-106-16,36 35 15,70-35 1,-71-35 0,1 0-1,-1-36 1,36-35 0,0 71-1,0 70 1,70 1-1,-35 34 1,-105-34-16,69-36 16,-34 35-16,0-35 15,-1 0-15,71-35 16,-106-1-16,36-34 16,-36 70-1,36-71 1,-36 36-1,36 35 1,34 35 0,178 36-1,-36-1 1,105-34 0,-105-72-1,71-70-15</inkml:trace>
  <inkml:trace contextRef="#ctx0" brushRef="#br0" timeOffset="22614.03">2963 14217 0,'0'0'0,"-35"0"15,0 0 1,35-35-16,-35 35 16,35 35 15,0 0-16,0 1 1,0 105 0,0 106-1,-36-36 1,36 71 0,-35 1-1,35-107 1,35-141-16,-35 142 15,0-142-15,36 36 16,-36-36 0,35 35-1,0-34 1,0 34 0,36-35-1,35-35 1,70 36 15,-70-36-15,-71 0-16,106 35 15,-105-35-15,-1 0 0,71 0 16,70-35 0,-35 35-1,36-36 1,-72 36-1,-69 0-15,70 0 16,-71 0-16,71-35 16,35 70-1,0-35 1,0 0 0,0 36-1,-106-36-15,107 0 31,-107 0-31,71 35 16,35 0 0,0-35-1,0 36 1,0-36 0,35 0-1,36 0 1,35-36-1,-35 36 1,-36 0 0,-141 0-16,142 0 15,-142 0-15,141 0 16,1 0 0,-1 0-1,1 0 1,-36 36 15,0-36-15,0 0-1,-35 0 1,-71 0-16,106 0 16,-106 0-16,36 0 15,105 0 1,1 0-1,-142 0-15,141-36 16,-140 36-16,140 0 16,-35 0-1,0 0 1,-105 0-16,105 0 16,-106 0-1,36 0-15,-36 0 0,106-35 16,-106 35-1,106 0 1,0 0 0,36 0-1,-36 0 1,35 0 0,-35 0-1,1 35 1,-1-35-1,0 0 1,0 0 0,35 0-1,1-35 1,-1 35 0,0 0-1,36-35 1,-71-1 15,-105 36-31,69-35 16,-69 35-16,34 0 15,-35-35 1,1 0-16,-1-1 16,-35 1-1,35-35 1,-35 34-16,36-70 15,-1 106-15,-35-70 16,35-71 0,-35 0-1,-35 35 1,0-35 0,-36 35-1,36 0 1,-36-35 15,71 70-15,-35-34-1,35 34 1,0 36 0,-35-1-1,35 1 1,-36 0-1,1 35 1,0-35 0,-71 35-1,-70-36 1,-107 36 0,36-35-1,-105 0 1,105 35 15,-141 0-15,105 0-1,1 0 1,212 0-16,-213 0 16,213 0-16,-212 0 15,-1 0 1,-69 35-1,105-35 1,0 35 0,35-35-1,-35 36 1,-35-36 0,70 0-1,1 0 16,-1 35-15,141-35-16,-105 0 16,141 0-16,-177 0 15,-105 0 1,70 0 0,0 0-1,-71-35 1,106 35-1,-34 0 1,34 0 0,177 35-16,-212-35 15,211 0-15,-140 35 16,-177-35 0,177 0-1,-71 0 1,-106-35-1</inkml:trace>
  <inkml:trace contextRef="#ctx0" brushRef="#br0" timeOffset="29249.03">18874 15910 0,'-36'0'16,"72"0"-16,-36 0 31,35 0-15,0 36 0,36-36-1,105 70 1,36-70-1,141 35 1,-36-35 0,-211 0-16,282 0 15,-317 0-15,317 0 16,0 0 0,35 0-1,106 36 1,-141-1-1,-282-35 1,282 35-16,-317-35 16,211 35-1,106 1 1,-141-36 0,35 0-1,-141 0 1,-35 0-1,-71 35 1</inkml:trace>
  <inkml:trace contextRef="#ctx0" brushRef="#br0" timeOffset="30779.03">2787 18098 0,'0'-36'15,"35"36"-15,-35-35 16,36 0 0,-36-1-1,35 1-15,71 35 31,35-35-15,141 70 0,-70 0-1,35 1 1,0-1 0,-106-70-1,0-36 1,-71 36-1,1-36 1,-36 36 0,36 0-1,-1 35 1,71 35 0,-105-35-16,140 71 15,-105-71-15,105 70 16,0-35-1,-35-35 1,-70-35 15,-36 35-31,1-35 16,-1 0-16,0 35 16,0 0-1,71 0 1,35 35-1,106-35 1,-176 0-16,176 0 16,0 0-16</inkml:trace>
  <inkml:trace contextRef="#ctx0" brushRef="#br0" timeOffset="39778.04">11112 20849 0,'0'35'0,"0"-70"0,36 70 15,-1 1 1,36-1 0,34 0-1,72 36 1,-1-71-1,36 35 1,-142 0-16,72-35 16,-107 0-16,176 36 15,36-1 1,-211-35-16,175 35 16,-140-35-16,-36 0 0,142 35 15,-1 1 1,-70-1-1,70 0-15,-105-35 16,70 36-16,-71-36 16,142 0-16,-177 35 15,212-35 1,36 35 0,-37-35-1,-175 0-15,176 35 16,-176-35-16,211 0 15,0 36 1,-211-36-16,175 0 16,-175 0-16,176 0 15,-35 0 1,105 0 0,-246 0-16,211 0 15,-247 0-15,212 0 16,0 0-1,-35 0 1,-71-36 15,35 36-15,106 0 0,-140-35-1,-1 35 1,35 35-1,-70-70 1,0 35 0,-36 35-1</inkml:trace>
  <inkml:trace contextRef="#ctx0" brushRef="#br0" timeOffset="40911.04">27411 21202 0,'0'-35'16,"35"35"15,0 0-15,36 0-1,141 35 1,70 0-1,282 36 1,-246-36 0,352-35-1,-106 0 1,-422 0-16,598-71 16,-598 71-16,281-35 15,71 0 1,-36 35-1,-175 0 1,-178 35 0,-105 0-1</inkml:trace>
  <inkml:trace contextRef="#ctx0" brushRef="#br0" timeOffset="43695.06">3175 23671 0,'0'0'0,"-35"-35"0,-1 35 16,36-35-1,-70 0 1,-1-36-1,36-35 1,35 0 0,71 1-1,70-1 1,106 70 0,105 72-1,72 70 1,-248-36-1,-105-35-15,211 36 16,-212-71-16,177 70 16,0-34 15,-35-36-15,-106-36-1,-36 1 1,36 0-1,-35 0 1,-1 35 0,-34 0-16,34 35 15,-35-35-15,142 70 16,35 1 0,-142-71-16,177 71 15,-176-36-15,211 0 16,-212-35-16,142 0 15,-141 0-15,176-70 16,0-1 15,-71-35-15,-70 36-16,0-1 16,-71 36-16,35-36 15,1 71 1,35 36-1,0 34 1,70 36 0,-105-71-16,246 71 15,-246-106-15,70 0 16,211-35 0,-34-36-1,-106-35 1,35-35-1,-106 106 1,35 0 0,71 105 15,-71 1-15,142 105-1,-106-105 1,-142-36-16,283 36 15,-283-71-15,248 0 16,-36-71 0,-211 71-16,211-106 15,-211 106-15,70-70 16,35-1 0,-141 71-16,177 0 15,-177 0-15,212 35 16,35 71-1,-176-106-15,247 71 16,-247-71-16,353 35 31,-177-70-15,70-36 0,-69-70-16</inkml:trace>
  <inkml:trace contextRef="#ctx0" brushRef="#br0" timeOffset="44994.05">1446 15099 0,'-35'-35'0,"0"35"31,0 0 0,35 35-15,-36 0-16,36 0 16,-35-35-16,-71 177 31,0 35-15,0 34-1,71-140 1,0 35-1,35-105-15</inkml:trace>
  <inkml:trace contextRef="#ctx0" brushRef="#br0" timeOffset="45294.05">776 15134 0,'0'0'0,"0"-35"0,0 70 31,0 0 0,35-35-15,-35 71 0,106 35-1,0 70 1,35 1-1,-35-36 1,0-35 0,35-36-1,-70-35 1</inkml:trace>
  <inkml:trace contextRef="#ctx0" brushRef="#br0" timeOffset="45547.05">600 15769 0,'0'-35'0,"35"35"47,0 0-32,1 0-15,-1-35 16,0 35-16,71-36 16,-71 36-16,0 0 0,107-70 15,316-107 1</inkml:trace>
</inkml:ink>
</file>

<file path=ppt/ink/ink3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6T18:35:49.662"/>
    </inkml:context>
    <inkml:brush xml:id="br0">
      <inkml:brushProperty name="width" value="0.05292" units="cm"/>
      <inkml:brushProperty name="height" value="0.05292" units="cm"/>
      <inkml:brushProperty name="color" value="#C00000"/>
    </inkml:brush>
  </inkml:definitions>
  <inkml:trace contextRef="#ctx0" brushRef="#br0">18486 1129 0,'0'-35'0,"-36"35"46,36 35-30,-35-35 0,35 35 31,0 0-32,-35-35-15,35 36 16,0-1-16,-36 0 15,36 1-15,-35 69 16,35-69-16,-35 105 16,35 35-1,0-70 1,0 0 0,0 35-1,35-71 1,-35-34-16,0 34 15,0-34 1,0-1-16,35 35 31,-35 1-15,36-36 0,-36 71-1,35-35 1,-35-36-1,35 0 1,-35 36 0,36-36-1,-1 36 1,0-1 0,0-70-1,-35 35 1,0 1 15,0-1-15,0 36-1,0-1 1,0 1 0,0 70-1,0-35 1,36 35-1,-1 0 1</inkml:trace>
  <inkml:trace contextRef="#ctx0" brushRef="#br0" timeOffset="1283">18768 4233 0,'0'-35'16,"0"0"0,35 35-16,-35-35 0,0-1 15,0 1 1,35 0 0,1-1-1,69 36 1,37 36-1,-1 34 1,-106-70-16,106 106 16,-106-106-16,142 71 15,-107-71 1,36 0 0,-35-36-1,-36-34 1,35 35-1,1-1 1,35 36 0,35 36 15,0-1-15,106 71-1,-35-71 1,-106 0-1,-71-35-15,71-35 16,-71 0-16,0-1 16,36 1-1,-36 0 1,106 0 0,-106 35-16,107 70 15,-72-70-15,142 71 16,-1 34-1,-34-69 17,70-1-17,-71-70 1,-141-1-16,71-34 16,-70 35-16,69-71 15,37 35 1,-1 36-1,35 70 1,36 36 0,70 70-1,-70-71 1,35-34 0,-106-1-1,176-106 1,-141 1-1,1-36 1,-36 36 0,-35 70 15,70 35-15,-35 35-1,142 36 1,34-35-1,-105-71 1,-36 35 0,71-141-1</inkml:trace>
  <inkml:trace contextRef="#ctx0" brushRef="#br0" timeOffset="2983.99">18556 1094 0,'-35'-36'31,"35"1"16,35 35-47,71-71 16,176 1-1,0-36 1,1 36-1,-36 34 1,-71 72 0,-35-1 15,-35 35-15,-71-34-16,283 69 15,-248-105-15,177 71 16,71-71-1,-1 0 1,-140-35 0,-1-36-1,-35 1 1,-70 34 0,-1 36-1,71 36 1,0 34-1,36-35 1,-142 1 0,318 34-16,-283-70 15,107 0 1,70 0 0,-36-70-1,-105-1 1,-35 36-1,35 0 1,-1 35 0,37 70-1,-1 1 1,-106-36-16,141 36 16,-140-71-16,140 35 15,-105-35-15,70-35 16,-106 35-16,71-71 15,35-35 1,-35 0 0,-36 71 15,36 35-15,-35 106-1,70 0 1,0 35-1,0-106 1,35-70 0,-35-36-1,36-70 1,-71 35 0,-36 71-1,-34 70 1,34 1-1,36-1 1,70 35 0,36-70 15,-71-35-15,-70 0-1,-1 0 1,-35-1-16</inkml:trace>
  <inkml:trace contextRef="#ctx0" brushRef="#br0" timeOffset="3849">27869 847 0,'0'0'15,"0"-36"-15,-35 36 32,35 36-17,0-1 1,-35-35-16,35 106 16,35 70-1,36-35 1,70 36-1,-71-36 1,-34 70 0,-107-69 15,-35 34-15,36-70-1,70 70 1,35-70-1,0-71-15,71 36 16,-71-36-16,36 71 16,0 0-1,-71 0 1,-36 35 0,-34 0 15,34 35-31,36 1 15,106-72 1,35 1 0,-105-70-1,105 34 1,-106-35-16,-35 1 16,35 34-1,-105 36 1,34 0-1,1 0 1,35-36 0,35 1-1,-70-36 1,-35 36 0,-71-36-1,-212 0 1</inkml:trace>
  <inkml:trace contextRef="#ctx0" brushRef="#br0" timeOffset="27028.99">21414 8643 0,'-36'0'0,"36"35"0,0 1 47,0-1-32,0 0-15,36-35 16,-36 71 0,-36 105-1,1 1 1,35-1-1,-35-35 1,70-35 0,-35 0-1,0-36 1,35 71 0,1-70-1,-1-1 1,35-70-1,-34 36 1,34-1 0,36-35-1,0 35 1,0-35 0,0 36 15,-1-36-16,1 0 1,35 0 0,-35 0-1,0 0 1,-71 0-16,71 0 16,-71 0-16,36 0 15,70-36 1,-106 36-16,107 0 15,-107 0-15,106 0 16,-35 0 0,35 0-1,35 0 17,-35 0-32,36 0 31,-71 0-16,-1 0 1,-69 0-16,70 0 16,-71 0-16,35 0 15,107 0 1,-36-35 0,35 35-1,-35-35 1,36 35-1,-71 0 1,35 0 0,-71 0-1,36 0 1,-35 0 0,-36 0-1,0 0 1,0 0-16,1 0 15,70 0 1,-36 0 0,1 0-1,-1 0 1,1-36 0,-36 36-1,0-70 1,1-1-1,-1-70 1,0 0 0,0-71-1,-35 71 17,0 36-17,-35-37 1,0 37-1,0-1 1,35 70 0,-36 1-1,1 0 1,0 35 0,-36 0-1,-70-35 1,-141-1-1,-71 1 1,36 0 0,-1-36-1,-70 36 1,141 0 0,-35-1 15,35 1-16,0 35 1,-106 0 0,71 0-16</inkml:trace>
  <inkml:trace contextRef="#ctx0" brushRef="#br0" timeOffset="33828.99">29774 9737 0,'0'-36'16,"-35"36"-16,35 36 78,0-1-62,0 0-1,-35 0-15,35 1 16,0 34-16,0 177 16,0-35 15,0 0-16,0-71 1,35-35 0,-35-36-1,0-35 1,35-35 0,1 0-1,-1 36 1,71-36-1,35 0 1,71 35 0,70-35-1,-35 35 1,70 0 0,-70 1 15,-70-1-16,34-35 1,-70 0 0,-35 0-1,-70-35 1,-1-1 0,0 1-1,0-71 1,-35 1-1,0-1 1,-35-35 0,35 0-1,-70-36 1,34 36 0,1 70-1,-36 1 1,71 35-16,-176-36 15,35 0 1,-177 36 0,-34 35-1,-36 35 1,35 1 0,35-1-16</inkml:trace>
  <inkml:trace contextRef="#ctx0" brushRef="#br0" timeOffset="35846">7232 12100 0,'0'0'0,"35"0"47,0 0-32,1 0-15,-1 0 16,71 0-1,247 0 1,-1 36 0,1-36-1,-247 0-15,282 0 16,-317 0-16,317 0 16,-36 0-1,72-36 1,-142 36-1,-35 36 1,-176-36-16,175 0 16,-175 0-16,176 0 15,0 0 1,-35-36 0,-142 36-1,142 0-15,-177 0 16,177 0-1,-177 0-15,247-35 16,-211 35-16,141 0 16,-1-35-1,-34 35 1,-72 0 0,-34 0-1</inkml:trace>
  <inkml:trace contextRef="#ctx0" brushRef="#br0" timeOffset="37810.99">24095 10795 0,'0'35'15,"0"1"17,0-1-32,35 0 15,-35 0-15,35 106 31,1 36-15,-36-1 0,35-70-1,-35-71-15,0 36 16,0-36-16,0 1 16,0-1-1,0 35 1,35-70-1,0 0 32,1 0-31,34 36 0,36-36-1,35 35 16,-106-35-31,142 0 16,-107 0-16,107 35 16,-1 0-1,1-35 1,-36 0 0,0 0-1,-35 0 1,-1 0-1,-34-35 1,35 0 0,-36 35-1,-34-35 1,-36-36 0,0 1 15,0-36-16,0-71 1,0 107-16,-36-1 16,36 36-16,0-36 15,-35-70 1,0 71 0,35 34-16,0-34 15,-35 70-15,35-35 16,-36-1-1,1 36 1,0 0 0,-1 0-1,-69 0 1,-72-35 0,-70 35-1,177 0 1,-213 0-1,213 0-15,-212-35 16,70 35 0,71 0-1,35 0 1,36 0-16</inkml:trace>
  <inkml:trace contextRef="#ctx0" brushRef="#br0" timeOffset="45609.99">7126 22401 0,'0'0'16,"35"0"31,-35 36-16,0-1-31,0 0 15,0 106 1,0 106 0,0 0-1,0-176-15,36 140 16,-36-140-16,0 105 16,35-70-1,-35-35 1,0-1-1,0-34 1,0-1 0,35-35-1,0 0 17,1 0-32,70 0 15,-1 0 16,142 0-15,-35-35 0,70 35-1,-70-36 1,-106 36 0,-36-35-1,-34 35 1,-72 35-16</inkml:trace>
  <inkml:trace contextRef="#ctx0" brushRef="#br0" timeOffset="46044">8149 23354 0,'0'0'0,"-35"0"0,35 35 47,35 0-31,0 1-1,142 70 1,70 35 0,-71-36-1,1 1 1,-142-35 0,-35-1-1,-71 1 16,36-71-31,-106 71 16,106-36-16,-142 35 16,36 1-1,0 0-15</inkml:trace>
  <inkml:trace contextRef="#ctx0" brushRef="#br0" timeOffset="50954.99">28540 22542 0,'-36'0'16,"36"-35"-16,0 0 31,36 35 16,-1 0-47,0 0 16,106 0-1,-105 0-15,211-35 16,-177 35-16,177-36 15,35-34 1,-176 70 0,-71-35-16,71 35 15,-70 0-15,-1-36 16,-141 72 15</inkml:trace>
  <inkml:trace contextRef="#ctx0" brushRef="#br0" timeOffset="51278.99">29069 22401 0,'-35'0'15,"70"0"48,-35 36-63,0-1 16,35 0-16,-35 0 0,71 107 15,-71-107 1,70 141-16,-34-35 15,-1-35 17,-35 0-32</inkml:trace>
  <inkml:trace contextRef="#ctx0" brushRef="#br0" timeOffset="52258.99">29880 22719 0,'0'0'0,"0"-35"16,-35-1-1,35 1 1,0 0 0,71-36-1,-1 36 1,1 35-1,34 106 1,-69 70 0,-36 1-1,-71-1 1,1-70 0,-1-71-1,36-70 1,35-36-1,35-35 17,0 1-17,36 34 1,-36 36 0,0 70-1,1 36 1,-1-1-1,36 36 1,-71-71-16,35 1 16,0-1-16,36-35 15,70-35 1,-35-71 0,0-71-1,-71-34 16,-35 175-31,-35-175 0,-1 175 16,1-69 0,-36-37-1,1 107 1,35 35 0,35 35-1,0 1 1,0 105-1,0 106 1,70 70 0,-35-105-1,36 70 1,-36-105 0,1-36-1,-36-71 1,0-35-1,0-35 1</inkml:trace>
  <inkml:trace contextRef="#ctx0" brushRef="#br0" timeOffset="52658.99">30762 22613 0,'0'0'0,"0"-35"16,0-1-16,36 1 16,-1-35-1,106 34 16,-106 36-31,71 0 0,-71 36 16,71 34 0,0 107-1,-106-36 1,0 0 0,0-106-16,-106 106 15,106-105-15,-70-1 16,-107 0-1,107-70 1,-36-71 0,35-106-16</inkml:trace>
  <inkml:trace contextRef="#ctx0" brushRef="#br0" timeOffset="53158.99">31679 22789 0,'0'-35'0,"0"0"15,-35 0 16,70 35 1,1 0-1,-1 35-31,0-35 16,1-35-16,105-1 15,-71-70 16,-70 71-31,0-35 0,0 34 16,0 1 0,-106-35-1,1 70 1,-1 141 0,35 106-1,71-71 1,106-35-1,-71-106-15,142 36 16,-142-71-16,177 0 16,70-141-1</inkml:trace>
  <inkml:trace contextRef="#ctx0" brushRef="#br0" timeOffset="57025.99">16228 20743 0,'35'0'0,"-35"36"78,0-1-31,0 0-47,0 0 16,0 1-16,0-1 0,35 106 15,-35-106-15,0 106 32,0-105-32,0 105 15,0-35 1,0 35 0,-35-71-1,35 1 1,0 0-1,0-36 1,-35 35 0,35-34-1,0 34 1,0 1 0,0-36-1,0 0 16,0 36-31,35-36 32,-35 0-17,35-35 48,1 0-32,-36 36-31,35-36 16,35 0-1,-34 35 1,34-35 0,-34 0-16,-1-35 15,0 35-15,0 0 16,36-36-1,0 36 17,-1 0-17,-35 0 1,1 0 0,34 0-1,-35 0 1,36 0-1,-36 0 1,36 0 0,-1 0-1,1 0 1,35 0 0,-71 0-1,71 0 16,-36 0-31,-34 0 32,34 36-17,1-72 1,-36 36 0,71 0-1,-71 0 1,1 0-1,-1 0 1,0 0 0,0 0 15,1-35 16,-36 0-32,0 0 1,0-1 0,0-34-1,0-36 1,0 0 0,0 0-1,0 36 1,0 34-16,0-34 15,-36 35-15,36-1 16,0-34 0,0-1-1,-35 1 1,35 34 0,0-34-1,0 34 16,0 1-31,0-35 32,-35-1-17,35 36 1,0 0-16,0-1 16,0 1-16,-35 0 15,35-1 1,-36 1-1,36 0 1,-35 0 0,0-1 15,-1 36 0,1 0-15,35-35-1,-70 35-15,-1 0 32,-35 0-17,-70 0 1,35-35 0,0 35-1,105 0-15,-105 0 16,106 0-16,-36 0 15,-34 0 1,34 0 0,0 0-1,-34 0 1,34 0 0,0 0-1,1 0 16,-1 0-31,36 0 32,-36 0-32</inkml:trace>
  <inkml:trace contextRef="#ctx0" brushRef="#br0" timeOffset="72522.99">7479 10619 0,'-35'0'31,"35"-36"-15,0 72 46,0-1-62,0 0 16,0 36-16,0 176 16,35 35-1,-35 35 1,35-105 0,0-36-1,-35-140-15,36 105 31,-36-106-31,0 36 0,35 34 16,-70-69 0</inkml:trace>
  <inkml:trace contextRef="#ctx0" brushRef="#br0" timeOffset="74175.99">7338 10583 0,'35'0'78,"0"36"-78,1-36 16,-1 0-16,-35 35 0,176 0 15,36 0 1,70 1 0,-70-36 15,35 35-15,-36-35-1,1-35 1,-35 35-1,-1 0 1,-35 0 0,-35 0-1,0-36 1,-36 36 0,-35 0-16,107 0 15,-107 0-15,71 36 16,0-36-1,35 35 1,-35-35 0,-1 0 15,-34 0-31,70-35 16,-106 35-16,106 0 15,71-36 1,-36 36-1,1 0 1,-1 0 0,36-35-1,-36 35 1,-35 0 0,36 0-1,-36 0 16,35 0-31,-140 0 0,140-35 16,-141 35 0,71 0-16,70-35 31,1 35-15,-36 0-1,0 0 1,71 0-1,-1 0 1,-175 0-16,105 0 16,-106 0-16,106 0 15,0-36 1,-35 36 0,0 0-1,-36-35 1,-70 70 78,0 1-79,0-1-15,36 0 0,-36 36 16,0 105-1,35 36 1,0-106 0,-35-71-16,36 106 15,-36-106 17,0 36-1,35-36-16,-35 0-15,35 142 16,-35-107 0,0-34 15,-70-36-15,-36 35-1,-71-35 1,-105 0-1,-35 35 1,-1-35 0,36 0-1,211 0-15,-140-35 16,-71 0-16</inkml:trace>
  <inkml:trace contextRef="#ctx0" brushRef="#br0" timeOffset="77591.99">18133 20214 0,'-35'0'15,"70"0"-15,-70-35 31,-1 35-31,72 0 32,-1 0-1,0 0-31,36 0 16,105 35-1,106-35 1,0 0-1,107 0 1,-143-35 0,-104 35-1,-107 0 17,0 0-17</inkml:trace>
  <inkml:trace contextRef="#ctx0" brushRef="#br0" timeOffset="78056">19473 19650 0,'0'0'16,"-35"0"0,0 0 15,35 35-31,35-35 16,0 35-1,71 71 1,35-35-1,71 34 1,-71-34 0,71 0-1,-142-36 1,-34 0 0,-72 36-1,-34-36 1,-107 71-1,36-71 1,35 0 0,1 36-1,69-71 1,-140 35-16</inkml:trace>
  <inkml:trace contextRef="#ctx0" brushRef="#br0" timeOffset="78990.99">13370 19967 0,'0'0'0,"-35"0"16,35-35-1,0 70 1,35-35 0,1 0-1,69 0 1,-69 0-16,140 0 15,-105 0-15,140 0 16,36 0 0,318 0-1,-142 0 1,-141 0 0,-105 0-1,-72 35 1,-140 36-1</inkml:trace>
  <inkml:trace contextRef="#ctx0" brushRef="#br0" timeOffset="79676">13935 19403 0,'0'0'0,"0"-35"0,0-1 15,-36 36 1,1 0 15,35-35-31,-70 70 31,-1 71-15,-35 0-16,0 35 31,-70 0-15,35-70-1,70-36 1,1 0 0,-1 0-1,36 1 1,0-36 0,-1 0-1,1 0 16,70 35 16,1-35-15,-36 35-17,141 1 1,0-36-1,-106 35-15,177-35 16,-142 0-16,107 0 16,140 35-1,-70 36-15</inkml:trace>
  <inkml:trace contextRef="#ctx0" brushRef="#br0" timeOffset="83188.99">18732 22049 0,'-35'0'15,"35"-36"-15,-35 36 16,35-35 0,-35 0-1,35 70 48,35 0-32,-35 1-31,0 69 16,35 142-1,0 0 1,-35-176-1,0-36 1,0 0 15,0 1 1,0-1-17,0 0 48,0 1-48,0-1 17,36 0-1,-1 0-16,71 36 1,-36-36 0,1-70-1,0 35 1,-1 0 0,36 0-1,-35 0 1,-36 0-1,35 0 1,1 0 15,-36 0-15,36 0-16,-1 0 31,-34-35-15,-1 35-1,35 0 1,-34-36 0,69 36-1,-34 0 1,35-35 0,-36 35-1,36-35 1,-35 35-1,-1 0 1,36 0 0,-35 0-1,35 0 1,-36 0 15,1 0-15,-1 0-1,1 0 1,35-35 0,-71 35-1,35 0 1,-34 0 0,34 0-1,1 0 1,-1 0-1,1 0 1,-36 0 0,36 0-1,-36 0 1,0 0 15,1 0-31,-1 0 16,0 0-16,1 0 15,-1 0 1,0 0 0,36 0-1,-36 0 1,-35-36 0,35 36-1,-35-35 1,35 35-1,-35-35 1,0-1 0,0 1 15,0 0-31,0 0 31,-35-36-15,35 0-1,0 36-15,-35 0 16,35 0-16,0-1 16,0 1-1,-35 35 1,35-35 0,-36 35-1,36-35 1,-35 35-1,0 0 1,0 35 0,-36-35-1,0 0 1,-70 0 15,0 0-15,106 0-16,-142-35 15,142 35-15,0 0 0,-71 0 16,36-36 0,-72 1-1,37 0 1,-36 35 0,35-36-1,70 36-15,-140 0 31,141 0-31,-71 0 0,-106-35 16,1 0 0,69 35-1,-34-35 1,0 35 15,35-36-15,-1 36-1,1-35 1,71 35 0,34 0-1,-34 35 1</inkml:trace>
  <inkml:trace contextRef="#ctx0" brushRef="#br0" timeOffset="94536.99">13264 13264 0,'-35'-35'15,"0"35"17,35-35-32,-35 35 15,-1-35 1,1 35-1,0 0 1,0 0 0,70 0-1,0 0 1,36 0 0,34 70-1,72-35 1,105 1-1,106-1 1,-70 0 0,-213-35-16,178 0 15,-213 0-15,177 36 16,-70-36 15,140 0-15,-35-36-1,-70 1 1,-36 35 0,36 0-1,-177 0-15,71 0 16,-71 0-16,71-35 16,141 35-1,0 0 1,-71-36-1,36 36 1,-106 0 0,106 0-1,-71 0 1,35 0 0,-35 0 15,36 0-16,-72 36 1,1-36 0,71 0-1,-71 0 1,70 0 0,-70-36-1,35 72 1,-35-36-1,35 0 1,-71 35 0,107-35-1</inkml:trace>
  <inkml:trace contextRef="#ctx0" brushRef="#br0" timeOffset="99252.99">20955 13970 0,'0'0'0,"-35"0"31,35-35-15,-36 35-1,36 35 48,36-35-63,-36 35 15,35-35-15,0 0 0,106 71 16,-70-36-16,141 36 31,140-36-15,248 36-1,0-36 1,0 0 0,-212 0-1,-106 1 1,-70-36 0,-107 0-1,-69 0 1,-72 0-1,1-36 1</inkml:trace>
  <inkml:trace contextRef="#ctx0" brushRef="#br0" timeOffset="108586">10971 13688 0,'0'35'62,"0"0"-46,0 1-16,0-1 0,0 71 15,-35 176 1,35-106 0,0 71-1,-35 0 1,0-70 0,35-72-1,0 1 1,-36-70 15,72-36-15,-36 35-1,0 0 1,35-35 0,0 0-1,36 0 1,34 35-1,37 1 1,69-36 0,-34 0-1,-142 0-15,141 0 16,-105 0-16,105-36 31,71 36-15,-35 0-16,35 0 15,35 0 17,-70-35-17,35 35 1,-106 0 0,141 35-1,-106-35 1,36 0-1,-36 0 1,-34 0 0,69 0-1,-34 36 1,-1-36 0,0 0-1,36 0 1,0-36 15,35 1-15,-36 35-1,1 0 1,-36 0 0,71 0-1,-211 0-15,140 0 16,-141 0-16,36 0 15,35 0-15,-71 0 16,141-35-16,1 35 16,-36 0-1,-106 0-15,71 0 16,-71 0-16,71 0 31,70-35-31,-34 35 16,34 0 15,-70 0-15,0-36-1,-36 36 1,1-35 0,-36-36-1,0 1 1,-35-36-1,0-35 1,36-35 0,-36-1-1,0-70 1,-36 106 0,1 0-1,0 70 1,35 1-1,-36 70 17,1 0-1,0 35-15,-36-35-1,-35 35 1,-105-35-1,34 0 1,-34-35 0,176 35-16,-177-35 15,177 35-15,-177-35 16,-35 35 15,71-36-31,-212 36 16,141-35 15,105 0-15,-69 35-1,-1 0 1,36-36 0,105 36-16,-105-35 15,141 35-15,-142 0 16,1 0-1,-36 0 1,106 0 0,-105 0-1,-1 0 1,71 0 0,-71 0-1,0 0 1,36 0 15,-71 0-15,71 0-1,-106 0 1,35 0 0,35 0-1,0 0 1,-35 0-1,71 35 1,35-35 0,-36 0-1,72 36 1,-37-36 0,37 35-1</inkml:trace>
  <inkml:trace contextRef="#ctx0" brushRef="#br0" timeOffset="121537.99">20884 16087 0,'36'0'16,"-1"0"0,0 0-1,1 0-15,34 35 16,106 0 0,-34 0-1,140 1 1,-35-1-1,141-35 17,-141 35-17,-177-35-15,248 0 16,-248 0-16,177 36 16,-141-36-16,317 35 15,-352-35-15,105 0 16,283 35-1,-212-35 1,141 0 0,-106 35-1,-35-35 1,-176 0-16,105 36 16,-105-36-16,-1 0 15,142 35 1,-71-35-1,-70 35 17,-36-35-32,0 0 15,0 0 32,1 0-16,-1 0-15,0 0 0,1 0-16,34 0 15,-35 0-15,36 0 16,-36 0-16,142 0 16,-1 0-1,-105 0-15,140 0 16,-140 0-1,105 0-15,177 0 32,-71 0-17,0 0 1,-105 0 0,-71 0-1,35 0 1,-71 0-1,-34 0 1,-72 36 15</inkml:trace>
  <inkml:trace contextRef="#ctx0" brushRef="#br0" timeOffset="123416.99">4939 17321 0,'0'0'0,"0"36"47,35-36-32,0 35 1,1-35 0,34 35-1,36 0 1,71 1-1,69 34 1,1-34 0,71-1-1,-36-35 1,71 35 0,-71-35-1,36 0 1,-36 0-1,-35 0 1,0-35 15,70 35-15,-211 0 0,212 0-1,-142-35 1,-105 35-16,140 0 15,-176 0-15,212-36 16,-35 36 0,35-35-1,-35 0 1,-36 35 0,-35 0-1,0 0 1,-35 35-1,0-35 17,-106-35-32,70 70 15,1-35-15</inkml:trace>
  <inkml:trace contextRef="#ctx0" brushRef="#br0" timeOffset="125449">17216 15734 0,'0'0'0,"-36"0"0,1 0 32,35 35-17,-35 71 1,-1 35 0,1 35-1,35 107 1,0-72-1,0-34 17,35-107-32,-35 36 15,0-71-15,0 36 16,0-36 0,36 1-1,-1-1 1,0 0-1,71-35 1,0 0 0,70 0-1,-35 35 1,36-35 0,70-35-1,-36 35 1,72 0-1,-72 0 1,72 35 15,-72 1-15,1-1 0,35 0-1,-36 0 1,36 1-1,-70-36 1,-1 0 0,1 0-1,-142 0-15,71 0 16,-71 0-16,106-36 16,-35 36-1,0 0 1,0 0-1,-71 0 1,71 0 15,0 0-15,-36 0 0,-35-35-1,-35-35 1,0-1-1,0-141 1,0 36 0,0 0-1,0-36 1,0 71 0,0 35-1,0 35 1,-35 36 31,0 0 0,0 35-16,-1 0-16,-34 0-15,-248-35 16,1 35 0,-36-36-1,35 1 1,-105-35 0,106 34-1,-107 1 1,107 35-1,-1-35 17,1 35-32,70-36 31,212 36-31,-177 0 16,177 0-16,-142 0 15</inkml:trace>
  <inkml:trace contextRef="#ctx0" brushRef="#br0" timeOffset="135931.99">1799 17074 0,'0'0'0,"-35"0"0,0 0 0,-1 0 16,-34 0 0,-36 0-1,0 36 1,36 34-1,34 107 1,-34 34 0,-1 142 15,71-176-15,35 69-1,71-69 1,71-36-1,70-141 1,-177 0-16,248-35 16,-248-1-16,212-105 15,-70-70 1,-141 140-16,35-176 16,-71 177-16,-35-177 15,-106-36 1,-106 107-1,-105 70 1,105 71 0,142 35-16,-142 0 31,177 35-31,-71 0 0</inkml:trace>
  <inkml:trace contextRef="#ctx0" brushRef="#br0" timeOffset="136983.99">35 17639 0,'36'0'15,"-72"0"-15,36-35 16,0 70-16,0 0 31,0 0-15,36 71 0,69 71-1,1 34 1,0-34-1,0-36 1,-36-71 0,1-34-1,0-36 1,34-36 0,72-34-1,70-36 1,282-176-1,0 35 17,-247 106-32,71 0 31,-177 105-15,-70 1-1,-70 35 1,-72 0-16</inkml:trace>
  <inkml:trace contextRef="#ctx0" brushRef="#br0" timeOffset="137581.99">0 18450 0,'35'36'31,"142"175"-15,-142-211-16,36 106 0,-36-71 15,247 283 1,-176-212-1,-36-71 1,1 0 0,-1-35 15,1-35-15,35-71-1,70-35 1,107-71-1,-1 36 1,106-36 0,-318 177-16,177-106 15,-176 106-15,70-1 16,0 1 0,-70 0-16</inkml:trace>
  <inkml:trace contextRef="#ctx0" brushRef="#br0" timeOffset="143729.99">17568 18309 0,'0'0'0,"0"35"47,0 1-16,0-1-15,0 0 0,0 177-1,0 0 1,0 35-1,36-36 1,-1 1 0,0-106-1,0 0 1,1-36 0,-1-35-1,0 1 1,1-36-1,-1 0 1,71 0 0,0-36-1,35 36 17,-36-35-17,-69 35-15,70 0 16,-1-35-16,1 35 15,106 0 1,-106 0 0,0 0-16,176 0 15,-212 0-15,107 0 16,34 0 0,1 0-1,106 0 1,-107 0-1,71 0 1,-70 35 0,35-35-1,0 35 1,0-35 15,-176 0-31,211 0 16,-212 0-16,107-35 15,140 35 1,-35 0 0,1 0-1,69 0 1,-69 0 0,69 0-1,-105 0 1,141 35-1,-105-35 1,-36 0 0,35 0-1,-106-35 1,1 35 15,-72-35-15,-34 0-1,-36-36 1,-35-35 0,0-35-1,0 0 1,0-35 0,0 140-16,0-140 15,0 141-15,-35-142 16,35 71-1,0 1 1,-35-1 0,-1 70-1,1 1 17,0 0-17,-36 0 1,1 70-1,-1-35 1,-70 35 0,-35-35-1,-36 35 1,-106-35 0,1 36-1,-71-36 1,35 35-1,36-35 1,-142 0 0,106 0-1,-141 0 1,106 0 15,-106 0-15,106 0-1,71 0 1,-142-35 0,142 35-1,-36-36 1,71 36 0,35 0-1,-35-35 1,70 35-1,-35-35 1,71 35 0,-1 0-1,71 35 1,-70-35 15,35 0-15,-71 0-16</inkml:trace>
  <inkml:trace contextRef="#ctx0" brushRef="#br0" timeOffset="145647">27199 19614 0,'35'0'0,"1"0"16,-107 0-16,177 0 0,-71 0 0,1 0 16,-1 0-16,106 0 15,247 0 1,176 0-1,-70-35 1,141 0 0,-70 35-1,-1-35 1,71-1 15,-35-34-15,-177-1-1,-317 71-15,247-106 16,-247 71-16,211-71 16,1-35-1,34 0 1,-34-71 0,-71 1-1,-106-36 1,-106 0-1,1 212-15,-36-212 16,0 176-16,0-141 16,-71-211-1,1 141 1,70 176 0,-106-212-1,106 248-15,-106-283 16,0 0-1,-70-141 1,34 177 0,-34-106-1,35-1 1,0 107 0,-35-71-1,105 176 1,-105-317-1,-1 106 1,71 70 0,-105-106-1,105 212 1,-35-176 15,0 70-15,35 71-1,71 211-15,-36-211 16,71 212-16,-71-177 16,1-36-1,35 36 1,-1-35 0,-34 35-1,34 71 1,1-36-1,0 36 1,0 35 0,-1-71-1,1 36 1,0-1 15,-1 36-15,1 0-1,0 0 1,0 106-16,-1-142 16,36 142-16,-35-106 15,0-35 1,0-36 0,-1 36-1,36 70 1,-35 0-1,35 35 1,0 36-16,-71-36 16</inkml:trace>
  <inkml:trace contextRef="#ctx0" brushRef="#br0" timeOffset="146297.99">31009 4833 0,'0'-35'0,"-35"35"47,35-36-31,0 72 15,-35-36-31,35 35 16,-71 36-1,1 105 1,34-141-16,-34 142 15,34-142-15,-34 141 16,35-35 0,35-105-16,-36 70 15,36-71-15,0 0 16</inkml:trace>
  <inkml:trace contextRef="#ctx0" brushRef="#br0" timeOffset="146745.99">30974 4657 0,'0'0'0,"0"-36"16,0 72 31,35-1-31,0 0-1,1 0-15,-36 1 16,70-1-16,71 141 15,36 36 1,-71-71 0,-1 36-1,-34-107 1,0 1 15,-36-36-15,0 0-1</inkml:trace>
</inkml:ink>
</file>

<file path=ppt/ink/ink3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6T18:39:32.198"/>
    </inkml:context>
    <inkml:brush xml:id="br0">
      <inkml:brushProperty name="width" value="0.05292" units="cm"/>
      <inkml:brushProperty name="height" value="0.05292" units="cm"/>
      <inkml:brushProperty name="color" value="#C00000"/>
    </inkml:brush>
  </inkml:definitions>
  <inkml:trace contextRef="#ctx0" brushRef="#br0">10513 7549 0,'0'-35'47,"35"35"-16,-35-35 78,-35 35-93,35-35-1,0-1-15,-35 1 16,-1 0 0,-34-1-1,34 36 1,-34 0 0,35 0-1,-36 0 16,36 36-15,-1-36 0,36 35 15,-35-35-15,-35 106-1,70-71-15,-71 36 16,71-36-16,-35 36 15,35-36 1,0 0 15,0 0-15,0 1 31,0 34-32,35 1 1,-35-1 0,71 71-1,-71-105 1,70 70 15,-35-71-31,36 0 0,-36 0 16,1-35-16,-1 0 15,35 0 1,-34 0 0,34 0-1,-34 0 1,-1 0-16,0 0 16,-35-35-1,35 35-15,1-35 31,34 0-15,-35-36 0,36 0-1,-36-34 1,1-36 0,-36 35-1,-36 35 1,1-35-1,-71 36 1,36-1 0,-36 1-1</inkml:trace>
  <inkml:trace contextRef="#ctx0" brushRef="#br0" timeOffset="1150.99">11183 7444 0,'0'-36'0,"-35"36"47,35-35-47,-36 35 31,1 0-31,0 0 32,0 0-17,-36 35 1,-35 1-1,0-1 1,36 35 0,35-34-1,-36 34 1,71 1 0,-35-1-1,35 36 1,0-35-1,0-1 1,0 1 15,0-1-31,0 1 16,35 0 0,-35-1-1,71-35 16,-36 1-15,71 34 0,-71-35-1,71-35 1,-71 0 0,71 0-1,-36-35 1,36 0-1,-35-36 1,-1 36 0,1-35-1,-36-1 1,-35 0 15,36-34-31,-72-36 31,1-1-15,0 37 0,-36-37-1,36 107 1,-106-106-16</inkml:trace>
  <inkml:trace contextRef="#ctx0" brushRef="#br0" timeOffset="6515.99">17321 9102 0,'-35'0'0,"0"0"62,35-36-62,-35 36 16,-1-35 15,1 35 0,35-35-31,-35 35 16,-142-71 0,36 36-1,106 35 1,0 0 0,-1 35 46,1 1-46,0-1 15,0 35 0,-1-34 0,-34 105 1,34-71-17,1 36 1,35-35 0,0 211-1,35-176 1,-35-36-1,36-34 1,-1 34 0,0-35-1,-35 1 1,36-1 15,34 0-31,-35 1 16,1-1 15,34 0-15,1 0-1,-36-35 1,71 36 0,-36-72-1,1 1 1,35 0-1,-36-36 1,1 36 0,-1-36-1,-34 1 1,34-36 0,-70 35-1,36-34 1,-36-1 15,0 0-15,-36 0-1,1 0 1,0 36 0,-1-1-1,1 36-15,0 0 16,35-1-16,-71 1 31,1 0-31,-1 0 16,1-1-1,-71 36 1</inkml:trace>
  <inkml:trace contextRef="#ctx0" brushRef="#br0" timeOffset="8257.99">8890 2222 0,'0'-35'0,"0"0"31,0 0 0,0 70 16,-35 0-31,35 0-16,-36 1 0,36-1 15,-70 141 1,35-34 0,-1-1-1,36-35 1,0-1 0,36 1-1,-1-35 1,35-1-1,36 1 1,0-1 0,106-70-1</inkml:trace>
  <inkml:trace contextRef="#ctx0" brushRef="#br0" timeOffset="9549.99">9349 2575 0,'0'36'47,"0"-72"-31,35 36-1,-35-35 1,35 35-1,0-35 1,1-1 0,140-34-1,-105 70 1,-36 0-16,35 35 16,-70 0-16,36 1 0,-36-1 15,35 36 1,-35 70-1,0-35 1,-71-1 0,36-34-1,-35-36 1,34 0 15,-34-35-31,35 0 16,-1-35-1,1 0 17,35-36-17,0 36 1,35-71 0,36 36-1,-1-1 1,-34 1-1,-1 70 1,0 0 0,0 0 15,1 35-15,-36 0-1,35-35 1,-35 35 15,0 36-15,0-36-1,-35 36 1,35 35 0,0-36-1,0-35 1,35-35-1,0 36 1,71-72 0,0-34-1,-35-36 1,-71 36 0,-71-107-1</inkml:trace>
  <inkml:trace contextRef="#ctx0" brushRef="#br0" timeOffset="10035.99">10548 3069 0,'0'0'0,"0"-35"0,0 0 78,0-1-63,0 1 1,35 35-16,-35-35 0,36 35 16,-1-35-1,35 35 1,-34 35-1,-1 71 1,-35-1 0,-71 1-1,36-35 1,-71 35 0</inkml:trace>
  <inkml:trace contextRef="#ctx0" brushRef="#br0" timeOffset="10698.99">10936 1905 0,'0'35'47,"0"1"-31,0-1-16,0 0 0,71 177 15,-36-71 1,0 35 15,0-35-15,1-35-1,-36-70 1,0-72 15,0 1-15,-36 0-1,36-71 1,36-35 0,-1 35-1,36 35 1,-36 71 0,35 0-1,1 71 1,0-1-1,-71-34 1,70 34 0,-70-34-16,0 69 15,0-34 1,-70 35 0,-36 0-1,-71-71 1,1-35-16</inkml:trace>
  <inkml:trace contextRef="#ctx0" brushRef="#br0" timeOffset="11048.99">11359 1517 0,'0'0'0,"36"0"31,-1 35-15,36 1-1,70 105 1,0 35 0,70 177-1,-140-142 1,-71 36 0,-35 177-1</inkml:trace>
  <inkml:trace contextRef="#ctx0" brushRef="#br0" timeOffset="11864.99">13476 3140 0,'0'-36'0,"-35"36"31,0 36-16,35-1 1,-36-35-16,36 71 16,-70 175-1,-1-34 1,71 0 0,0-142-16,0 107 15,0-107 1,71 107-16,70-1 31,35-105-15,212-1-16</inkml:trace>
  <inkml:trace contextRef="#ctx0" brushRef="#br0" timeOffset="12398.99">14534 3528 0,'-35'-36'15,"35"1"1,-35 35-16,35-35 16,-106 0-1,36-36 1,-72 71 0,-34 35-1,35 71 1,70 35-1,1 36 1,105-1 0,71 1-1,-71-177-15,142 70 16,-142-35-16,106-35 16,71-105-1,-71-72 1,-106-35-1,-141 1 17,0 105-17,71 71-15,-71-1 16,71 36-16,-36 141 0</inkml:trace>
  <inkml:trace contextRef="#ctx0" brushRef="#br0" timeOffset="12764.99">15028 4128 0,'0'0'0,"0"-36"0,36 36 32,-36-35-1,35 35-31,0 0 16,0 0-1,1 0-15,-1 0 16,0 0-16,1 35 15,-36 36 1,0-1 0,-71 36-1,0-71-15</inkml:trace>
  <inkml:trace contextRef="#ctx0" brushRef="#br0" timeOffset="13082">15628 3069 0,'0'0'0,"0"-35"0,0 70 31,0 0-15,0 1 0,0-1-16,35 71 15,1 105 1,-1-69 0,35 34-1,-34-35 1,-36-106-16,35 36 15</inkml:trace>
  <inkml:trace contextRef="#ctx0" brushRef="#br0" timeOffset="13481.99">16122 2787 0,'0'0'0,"0"-35"0,35 35 15,-35 35 17,35-35-32,36 35 15,-36-35-15,71 36 16,106 105 0,-106 0-1,0 70 1,-36 107-1,-105-1 1,-106 1 0</inkml:trace>
  <inkml:trace contextRef="#ctx0" brushRef="#br0" timeOffset="14581.99">18662 1270 0,'0'-35'16,"-35"35"30,70 0-30,-35 35 31,-35-35-47,35 35 16,0 1 15,-36-36-31,36 35 15,0 71 1,-35 70 0,0 0-1,70 36 1,36-106 0,70 35-1,-106-106-15,141 36 16,-140-71-1,281 0-15</inkml:trace>
  <inkml:trace contextRef="#ctx0" brushRef="#br0" timeOffset="15081.99">19756 1376 0,'0'0'0,"0"-35"16,-36 35-1,1-36 1,0 36-16,-36-35 31,-35 0-15,1 70-1,69-35-15,-70 71 16,71-36-16,-35 35 16,34 107-1,72-36 1,-1 0-1,247 0 1,0-141 0,-105-70-1,-107 34-15,1-70 16,-36 71-16,-70-141 16,-106-1-1,-36 72 1,36 140-1</inkml:trace>
  <inkml:trace contextRef="#ctx0" brushRef="#br0" timeOffset="15364.99">20602 1799 0,'0'0'0,"0"35"47,0 1-32,36-36-15,-36 106 16,70 35-1,-70-36 17,-35 1-32</inkml:trace>
  <inkml:trace contextRef="#ctx0" brushRef="#br0" timeOffset="15631.99">20884 952 0,'0'0'0,"36"0"16,-36 36 15,0-1-31,70 36 15,-34 105 17,34 71-17,1 35-15</inkml:trace>
  <inkml:trace contextRef="#ctx0" brushRef="#br0" timeOffset="16080.99">21766 1729 0,'0'0'0,"0"-36"16,-35 36 15,0 0-15,35-35 0,35 35-1,0 0 1,1 0-1,34-35 1,1 70 0,-36 36-1,0 70 1,-35-71 0,-35 36 15,-35 0-31,-1-106 15</inkml:trace>
  <inkml:trace contextRef="#ctx0" brushRef="#br0" timeOffset="16564.99">22260 882 0,'0'-35'31,"0"-1"-15,36 36-1,-1 0 16,0 0-31,0 0 16,36 36 0,35 105-1,-36 0 1,-70 35 0,-35-35-1,-36 1 1,36-72-1,70-70 32,-35-35-47,106 0 16,35-36 0,1 0-1,34-34 1</inkml:trace>
  <inkml:trace contextRef="#ctx0" brushRef="#br0" timeOffset="16897.99">22789 459 0,'-35'0'0,"70"0"47,-35 35-31,36-35-1,-1 35-15,36 36 0,176 140 16,-1 36 15,-69-35-15,-177-141-16,70 105 15,-34-105-15,-36 105 16,-141 212-16</inkml:trace>
  <inkml:trace contextRef="#ctx0" brushRef="#br0" timeOffset="21296.99">20285 3069 0,'35'0'94,"-35"35"-78,35 1-1,-35-1-15,36 0 0,-1 36 16,35 105-1,1 71 1,-36-212-16,1 71 16,-36-70-16,35 105 15,0-71 1,-35-34 0,0-1-1</inkml:trace>
  <inkml:trace contextRef="#ctx0" brushRef="#br0" timeOffset="22030.99">20391 3175 0,'0'0'0,"0"-35"0,-36-1 31,36 1 0,36 35-31,-1-70 16,106-1-1,0 36 17,-35 35-17,35 35 1,-35 106 0,-36 0-1,-105 0 1,0 36-1,-36-71 1,36-71 0,0-35-1,35-35 1,0-1 0,35 36-1,0-35 1,71 0-1,0 35 17,-71 0-32,71 35 15,-71-35-15,71 35 16,0 71 0,-71-35-1,1-1 1,-72 36-1,-34 0 1,-36 0 0,0-36-1,71-34-15,-106-36 16,70 0-16,-282-36 16</inkml:trace>
  <inkml:trace contextRef="#ctx0" brushRef="#br0" timeOffset="22930.99">20073 2046 0,'0'35'47,"35"-35"-31,-35 36-1,36-1 1,-36 0-1,35 71-15,71 70 32,0 1-17,-1 35 1,-34-71 0,0-71-1,-36 1-15</inkml:trace>
  <inkml:trace contextRef="#ctx0" brushRef="#br0" timeOffset="23379.99">18344 4128 0,'0'0'0,"0"35"0,36-35 0,-1 0 47,0-35-31,1 35-16,105-36 15,70 1 1,142-71 0,35 36-1,-70-1 1,-1 36-1,-211 35 1,-71 35 15,-70 0-31</inkml:trace>
  <inkml:trace contextRef="#ctx0" brushRef="#br0" timeOffset="24248.99">13864 2611 0,'0'0'0,"0"-36"0,-35 36 16,35-35-16,-71 0 16,1-36-1,-1-35 1,71 36-1,0-36 17,71 0-17,105 0 1,177 0 0,70 36-1,-70 35 1,35 70-1,-317-35-15,317 35 16,-318 0-16,248 36 16,70 35-1,-318-71-15,142 36 16,-141-36-16,211 71 16,35 35-1,-105-35 1,35 0-1,-35-1 1,-71-34 15,106 35-15,-36 0 0,-34-36-1,-107-70-15,107 71 16,-107-71-16,71 35 15,36 0 1,-1 1 0,106-72-1</inkml:trace>
  <inkml:trace contextRef="#ctx0" brushRef="#br0" timeOffset="24696.99">19403 2752 0,'-35'0'16,"-1"0"-16,36-36 0,-35 36 31,70 0-15,1 36-1,140 70 1,-35-1-1,71 36 1,-36 1 15,-70 34-15,-106-106 0,-71 72-1,-70-72 1,106-35-16,-318 71 15</inkml:trace>
  <inkml:trace contextRef="#ctx0" brushRef="#br0" timeOffset="27513.99">11959 7479 0,'0'-35'16,"-35"35"15,35-36-15,-35 36 15,-71-35-15,0 0-1,0 70 1,0-35 0,71 35-16,-36 1 15,36-36-15,-71 105 16,36-34 0,-1 35-1,36-106-15,0 70 16,35-34-16,-36 34 15,1 1 1,35-1 15,0-34-31,0 34 16,35-35-16,-35 1 16,36 70-1,-1-36 1,0 1-1,36-1 1,-36 1 0,0-1-1,1-34 1,-1-1 0,35 0-1,36-35 1,-35 0-1,35-35 17,35-71-17,-71 35 1,1-70 0,-36 71-1,-35-36 1,0 0-1,-35-105 1,-36 34 0,-34-35-1,-1-35-15</inkml:trace>
  <inkml:trace contextRef="#ctx0" brushRef="#br0" timeOffset="32095.99">11395 11077 0,'35'0'78,"-35"-35"-31,35 35-47,1 0 16,-1 0-1,0 0-15,36-35 16,35 35 0,-1 35 15,-34 0-15,-1 0-1,1-35 1,-36 0-1,1 0 1,34-35 0,-35 0-1,1 35 1,-1 0 0,0 0-1,36 35 1,35 0-1,-1 1 17,-105-1-32,106-35 0,-70 0 15,34-35 1,1-1 0,-36-34-1,0 35 1,1-1-1,-1 36 1,35 36 0,-34 34-1,-1-70-15,35 71 16,-34-71-16,-1 0 16,36 0-1,-71-36-15,70 1 16,-35 35-16,-35-35 15,0 0 1</inkml:trace>
  <inkml:trace contextRef="#ctx0" brushRef="#br0" timeOffset="33746.99">13864 11112 0,'0'0'0,"35"0"16,-35-35-16,0 0 31,71 0-15,-36-1-1,36 36 1,-1 36-1,1-1 1,35 35 0,35 36-1,-71-70 1,-34-36-16,34 0 16,-34 0-16,-1-36 15,35 1 1,-34-36-1,-1 36 1,0 35 0,-35-35-16,35 35 15,-35 35 1,71 0 0,0 1-1,-1-1 1,-35-70-1,1 35-15,-1-36 16,0 1-16,1 0 16,34-36-1,-70 36 1,35 35 0,1 35-1,-36 1 1,35-1-1,36 0 1,-36-70 0,35 0 15,-34-1-15,-1-34-1,0 70 1,0 0-1,-35 35 1,36-35 0,-1 106-1</inkml:trace>
  <inkml:trace contextRef="#ctx0" brushRef="#br0" timeOffset="44327.99">9490 10936 0,'0'-35'0,"35"35"31,-35-35 0,-35-1 0,-142-70 1,142 106-32,-35-70 15,-1 70 1,36 0-16,-1 0 16,1 0-1,35 35-15,-70 36 16,34 70-1,-34 35 1,70-105 0,-36 70-1,36-35 1,36-36 15,34 36-15,1-71-1,141 36 1,-1-36 0,1-70-1,-71 0 1,-35-71 0,-71-71-1,-70 36 1,-36-35-1</inkml:trace>
  <inkml:trace contextRef="#ctx0" brushRef="#br0" timeOffset="45310.99">12453 7796 0,'-35'-35'15,"35"0"1,0 0-1,-36-1 1,-34-34 15,-1 34-15,-34 1 0,34 35-1,-35 35 1,0 36-1,36 35 1,35-71-16,-1 71 16,36-71-1,-35 71-15,70 35 16,1-35 15,105 0-15,35-36-1,106-105 1,-35-71 0,-106 0-1,-70-105 1,-106 70 0,-142 0-1,-105 35 1</inkml:trace>
  <inkml:trace contextRef="#ctx0" brushRef="#br0" timeOffset="47926.99">3210 7373 0,'0'0'0,"-35"0"0,35-35 15,-35 35-15,35-36 32,-71 1-32,-35-35 15,36 34 1,-36 1 15,-35 35-15,0 35-1,0 36 1,105-36-16,-70 36 16,71-36-16,0 0 15,-36 71 1,36-35 0,0-1-1,35 36 1,-35 0-1,70 0 1,-35 0 0,0-1-1,35 1 1,0 0 15,-35-35-15,0-36-16,36 71 15,-36-71-15,0 0 0,0 36 16,35 105 0,-35-70-1,35 35 1,-35 0 0,35 0-1,-35 1 1,0-1-1,0 0 17,0-71-32,0 36 15,36-35 1,-36 35 15,0-36-15,0 36-1,0-71 1,0 1-16,35 69 16,-35-69-16,0-1 15,0 71 1,35-36 0,-35 1-1,36 70 1,-36-71-1,35 1 1,0 0 0,0-36-1,-35 0-15,0 0 16,36-35 0,-36 36-1,70-1 1,1 0-1,-36 1 1,36-36 0,-1 35-1,-34-35 1,34 35 0,36-35-1,-36 0 1,36 0-1,0 0 1,0-35 0,35 35-1,-35 0 1,0-35 15,-36 35-31</inkml:trace>
  <inkml:trace contextRef="#ctx0" brushRef="#br0" timeOffset="56342.99">6315 12488 0,'0'36'31,"-36"-36"-15,36-36 15,36 36-15,-1-35-1,-35 0 1,0-1 0,35-34 15,1-1-16,-1 36 1,0 35 0,0 35-1,71 36 1,-35-1 0,35-34-1,-36 34 1,1-34-1,-36-36 17,36 0-17,-71-36 1,0 1 0,35 35-16,-35-35 31,35-1-16,0 36 1,1 36 0,34-1-1,1 0 1,-1 1 0,-34-36-1,-1 0 1,-35-36-1,35 1 1,0 35 0,1-35-1,-1 35 1,-35-36 0,35 36-16,1 36 15,-1-36-15,0 0 16,-35 35-16,35-35 15,36 35 1,-36-35 0,1-35-1,-1-36 1,0 36 0,-35 0-1,35 35 1,-35 35-1,36 36-15</inkml:trace>
  <inkml:trace contextRef="#ctx0" brushRef="#br0" timeOffset="57559.99">8502 12524 0,'0'-36'16,"35"1"15,-35 0-15,35-1 15,1 1-15,-1 35-16,106 0 15,-70 35 1,-36 1 0,0-36 15,1 35-16,34 0 1,1-70 0,70-36-1,-106 71 17,0 0-1,1 0-31,-1 0 0,141 71 15,-140-36-15,34-35 32,36 36-17,-36-72-15,-34 36 0,-1-35 16,0 35 0,1-35-16,-1-1 31,-35 1-16,35 35 1,36 35 0,-36 1-1,71 34 1,-71-70 0,36 0-1</inkml:trace>
  <inkml:trace contextRef="#ctx0" brushRef="#br0" timeOffset="61491.99">19121 11606 0,'0'-35'15,"0"70"-15,0-105 16,35 70-16,-35-35 16,-35-1-1,35 1 17,-36 35-32,1-35 15,-36-1 16,36 36-31,-71 0 16,71 0-16,-106 0 16,106 36-16,-142 34 15,142-70-15,-106 106 16,35 0 0,71 0-1,0-71-15,-1 71 16,36-71-16,36 71 15,-36-71-15,70 142 16,-70-142-16,35 0 16,71 71-16,-71-71 0,142 1 15,-107-1-15,177-35 16,0-35 0,-35-142-1,-141-34 16,-107-1-15,-70 0 0,-141 36-16</inkml:trace>
  <inkml:trace contextRef="#ctx0" brushRef="#br0" timeOffset="64657.99">26247 12559 0,'35'0'78,"0"0"-62,0 0-16,1 0 15,34 0-15,-34 0 0,140 0 16,-141 0 0,106 0-16,142 35 15,-72-35 16,71 35-15,-70-35 0,70 36-1,-70-1 1,35 0 0,-106-35 15,71 0-16,-71 36-15,-71-36 16,1 0 0,-71 35-1</inkml:trace>
  <inkml:trace contextRef="#ctx0" brushRef="#br0" timeOffset="70257.99">11536 13229 0,'0'-35'93,"35"35"-46,0 0-31,1 0 0,-1 0-16,36 0 15,105-35 1,36 35-1,-36 0 1,36 0 0,-36 0-1,-35 35 1,36-35 0,-142 0-16,106 0 15,-106 0 1,36 35-16,-36-35 15,71 0 1,-71 0-16,36 0 16,34 0-1,1 0 1,71 35 0,-36-35-1,-106 0-15,106 0 16,-105 0-16,69 0 15,36 0 1,-70 0 0,105 0-1,-70 36 1,-71-36-16,71-36 16,-70 36-16,69 0 15,1 0 16,71 0-15,-36 0 0,70 0-1,1 0 1,-36-35 0,-34 35-1,-37 0 1,37-35-1,-107 35-15,71 0 16,-71 0-16,0 0 16,71 0-1,-71 0 17,1 0-17,-1 0-15,0 0 0,0 0 16,1 0 15,-1 0-15,-35 35-1,71-35 1,-36 0 0,35 0-1,1 0 1,-1 0-1,36-35 1,-35 35 0,-1 0-1,-34 0 1,34 35 0,1-35 15,-36 0-16,0 0 1,1 0-16,-1 0 16,0 0-16,1 0 15,34 0 1,1 0 0,-36 0-1,35 0 1,-34 0-1,34 0 1,-34 0 0,-1 0-1,0 0 1,36 0 0,-36 0-1,35 0 1,-34 0 15,-1 0-15,0 0-1,-35-35 48,-35 35-48,35-35-15,0-1 16,0 1-16,35-71 16,-35 0-1,-35 1 1,35-37 0,-35 37-1,35-1 16,0 0-15,0 0 0,0 36-1,0 34 1,-36 1 0,36 0-1,-35 35 16,0 0 1,0 0-17,-1 0-15,-105 0 16,0-36 0,-106 36-1,36-35 1,-72 35 15,36 0-15,-70-35-1,70 35 1,176 0-16,-70 0 16,106 0-16,-71 0 15,71 0-15,-142-35 16,142 35-16,-71 0 15,71 0-15,-141 0 16,140 0-16,-105-36 16,106 36-16,-141 0 15,140 0-15,-105 0 16,0 0 0,35 0-1,106-35-15,-106 35 31,71 0-31,-106 0 16,35 0 0,-70 0-1,70 0 1,-35-35 0,0 35-1,-36 0 1,36 0-1,106 0-15,-71 0 16,71 0-16,-106 0 16,35-35-1,-35 35 1,-35 0 0,70 0-1,70 0-15,-69 0 16,69 0-1,-70 0 1,1 0 0,-1 0-1,0 0 1,0 0 0,0-36-1,36 36 1,-1-35-1,-35 35 1,-35 0 0,35 0-1,1 0 1,-1 0 0,35 35-1,-35-35 1,71 0 15,0 0-15,-1 0-1,1 0 1,0 36 0,0-1-1,-1 35 1,1 1-1,35-36-15,35 71 16,-35 35 0,71 0-1,-36 36 1,36-1 0,-36 0-1,0-140-15,-35 105 16,36-141-1,-36 106 1,35-1 0,-35 1-1,70 0-15</inkml:trace>
  <inkml:trace contextRef="#ctx0" brushRef="#br0" timeOffset="89840.99">15804 13053 0,'36'0'47,"-1"0"15,-35-35 16,35 35-78,1 0 32,-1-36-32,0 36 15,0 0 1,-35 36 0,36-36-1,-1 0 1,35 35-1,-34-35 1,-1 0 0,0 0 15,1 0-15,-1 0-1,-35-35 1,35 35-1,0 0 17,36 0-17,0 35 1,-36-35 0,0 0-16,0 0 15,1 0 1,-1-35-1,0 35 1,1-36 15,-1 36-15,0 0 0,0 36-1,1-36 1,-1 35-1,0-35 17,0 0-17,71 0-15,0-35 16,-35-36 0,-36 71-1,0 0 1,0 35-1,1 1 1,-1-1 0,71-35 15,-36 0-15,1 0-1,0-71 1,-36 36-1,0 0 1,0 35 0,1 35-1,34-35 1,1 35 0,-36-35-1,36 0 1,-71-35-16,35 35 15,0-35 1,0 35 0,-35-36-1,71 36 1,-36 36 0,1-1-1,34-35 1,36 35-1,70-70 1</inkml:trace>
  <inkml:trace contextRef="#ctx0" brushRef="#br0" timeOffset="100636.99">2681 13018 0,'0'-36'16,"-35"1"-16,35 0 15,-35-1 1,35 1-16,-36 0 0,-34-36 16,70 36-1,-36 0 1,-34-1 0,-1 36-1,-35 0 1,-35 36-1,36 34 1,-1 36 0,35 35-1,1 36 1,34-1 0,36-35-1,0-106-15,0 71 16,36-71-1,-1 71-15,0-70 0,36 69 16,-36-69 0,106 34-16,35-34 15,107-107 17,-72-35-17,-34-70 1,-71-36-1,-106 36 1,-141-36 0,-1 71-1,-140 35 1</inkml:trace>
  <inkml:trace contextRef="#ctx0" brushRef="#br0" timeOffset="105752.99">21590 13899 0,'-35'0'0,"70"0"47,0 0 0,1 0-32,-1 0 1,0 0-16,106 36 31,36-1-15,70-35-16,-71 35 31,-106-35-31,107 36 16,-142-36-16,142 0 15,-36 0 1,106 35 0,0-35-1,-71 0 1,-141 35-16,142-35 16,-142 0-16,141 0 15,-35 0 1,36 0-1,34 0 1,36 0 0,-106 0-1,106 0 17,-105 0-17,34 0 1,-35 0-1,35 35 1,-70-35 0,71 0-1,-36 0 1,0 0 0,0 0-1,0 36 1,0-36-1,-35 0 1,0-36 0,35 36-1,-70 0 17,34 0-17,1 0 1,0 36-1,-35-36 1,70 0 0,-35 0-1,-1 0 1,-34 0 0,0 0-1,-1 0 1,36 0-1,0 0 1,-36 0 0,36 0-1,0-36 17,-36 36-17,36 0 1,71 0-1,-36 0 1,-106 0-16,142 0 16,-142 0-16,71 0 15,-36 0-15,36 0 16,-71 0-16,142-35 16,70 35-1,-71 0 1,-35-35-1,36 35 1,-107 0 0,71 35-1</inkml:trace>
  <inkml:trace contextRef="#ctx0" brushRef="#br0" timeOffset="108385.99">2999 14922 0,'35'0'62,"-35"-35"-62,35 35 31,-35-35-31,35 35 0,36-35 16,0-36 0,70 36-1,35 0 1,-35 35-1,36 70 1,-36 1 15,-35-36-15,-36 0-16,36-35 0,-71 0 16,36 0-1,35-35 1,-1 0-1,-34-1 1,-1 36 0,1 0-1,35 0 1,35 36 0,-35-1-1,-71-35-15,106 35 16,-105-70-16,-1 35 15,71 0 1,-106-35-16,70 35 16,-70-36-16,106 1 15,-71 35 1,1 0 0,34 0-1,-35 0-15,36 35 16,105 71-1,-35-71 1,1 1 0,34-36-1,-105-36 1,34 1 0,36-35-1,1 34 1,-37 72-1,72 34 1,-36 1 0,35-1-1,36 1 1,0-71 15,-71-35-15,35-71-1,-70 35 1,-36 36 0,36 35-1,-70 0-15,69 35 16,-69 0-16,34-35 16,107 71-1,-36-71 1,106-35-1,-106-36 1,35 1 0,-70-1-1,-71 36 1,36 35 15,35 35-15,70 71-1,-70-36 1,70-34 0,-70-36-1,35-71 1,71-35 0,-142 36-1,1-1 1,-36 71-1,36 0 1,-71 36-16,106-1 16,-71 0-1,36 0-15,105 36 16,-35-36 15,71-70-15,-36-36-1,-141 71-15,106-70 16,-105 35-16,-1 35 0,36-36 16,-36 36-16,35-35 15,142 0 1</inkml:trace>
  <inkml:trace contextRef="#ctx0" brushRef="#br0" timeOffset="127282.99">21978 14570 0,'0'0'15,"0"-36"1,-35 36-1,0-35 1,-36-35 0,36 34-1,-1 1-15,1 35 16,0-35-16,0 35 16,-71 0-1,0 35 1,0 36-1,0 34 1,0 1 0,36 0-1,35 70 1,-1-140 0,36 105 15,0-71-31,36 36 31,69-35-15,1 35-1,71-36 1,34-34 0,1-36-1,0-106 1,-36-71-1,-105 36 1,-71-71 0,-71 36-1,-105 35 1,-36 70 0</inkml:trace>
  <inkml:trace contextRef="#ctx0" brushRef="#br0" timeOffset="135281.99">31044 14358 0,'0'0'0,"-35"0"16,0 0-16,0 0 0,35 35 15,-106 1 1,0 34 0,0 1-1,36 35 1,34-36-1,1 36 1,-36 35 0,71-35-1,-35 0 1,35 0 0,35-1-1,1 1 1,34 0-1,36-71 17,71 1-17,-107-1-15,36-35 16,-71-35-16,0 35 0,36 0 16,-36-36-16,106-34 15,-35-71 1,-71-36-1,-35-70 1,-70 0 0,-36 36-1,0 105 1,-35 71-16</inkml:trace>
  <inkml:trace contextRef="#ctx0" brushRef="#br0" timeOffset="137038.99">4657 16157 0,'0'-35'15,"35"35"32,-35 35-47,35-35 0,71 0 16,70 35 0,1 1-1,105-1 1,36 0-1,70 1 17,-177-36-17,72 0 1,34 0 0,0-36-1,-70 36 1,71 0-1,-71 0 1,-177 0-16,142 0 16,-141-35-16,34 35 15,178 0 1,-107-35 0,71 70-1,-141-35 1,-71 0-16,142 0 15,-142 0 1,0 0 0,141 0-1,-70 0 1,35 0 0,1 35-1,-72-70 1,36 35-1,-35 0 1,-36 0 0,-35-35 15,0 70-15</inkml:trace>
  <inkml:trace contextRef="#ctx0" brushRef="#br0" timeOffset="139198.99">16510 15064 0,'0'-36'16,"0"72"15,-35-36-31,35-36 16,-36 36 31,36 36-47,-35-36 15,35 35-15,-35 0 16,-71 106-1,71-35 1,-36 35 0,36 36-1,0-1 1,35-35 0,0 35-1,70-70 1,-35 0-1,71-35 17,0-36-17,0 36 1,70-36 0,1 0-1,70-35 1,-141-35-1,-71 35-15,176-35 16,-140 35-16,70-36 16,0 1-1,36-36 1,-71 1 0,-36-71-1,-35 35 1,1-106-1,-72 1 17,-34-36-17,-71 35 1,-106 71 0,-141 35-1,0 71 1,105 70-16</inkml:trace>
  <inkml:trace contextRef="#ctx0" brushRef="#br0" timeOffset="141080.99">19791 14958 0,'0'-36'31,"0"1"0,-35 35 0,-1 0-15,1 0-16,0 0 16,-71 106-1,0 0 1,0 35-1,71 0 1,0 36 0,35-72-1,0 36 1,0 1 0,35-37-1,0 1 1,36 0-1,-1-35 17,71 34-17,-35-69 1,35-1 0,36 0-1,-1 1 1,-35-36-1,-105 0-15,105 0 16,-106 0-16,71 0 16,35 0-1,0-36 1,0 1 0,-70 0-1,-36 35-15,0-71 16,0 36-1,1 0 1,-36-71 0,70 0-1,-70 0 1,0 36 0,0-36-1,-35 0 1,0 0-1,35 36 1,-36 34-16,1-34 16,35 34-1,-35 1-15,-71-35 16,-35-36 0,0 35-1,-35-35 1,-107 36-1</inkml:trace>
  <inkml:trace contextRef="#ctx0" brushRef="#br0" timeOffset="144700.99">26388 16334 0,'35'35'62,"0"-35"-46,1 0-16,-1 35 0,71-35 15,247 35 1,105 36 0,1-36-1,70 1 1,176-1-1,-105-35 17,-212 0-17,-106 0 1,-105-35 0,-107 35-1,-105 0 1,-35 35-1</inkml:trace>
  <inkml:trace contextRef="#ctx0" brushRef="#br0" timeOffset="146081">3810 16263 0,'0'-35'16,"0"-1"-1,-35 1 1,35-35-1,-36 34 1,1 36 0,-71 36-1,0-1 1,-70 106 0,70-35-1,36 70 1,34-70-1,72 0 17,34 35-17,1 0 1,-1 36 0,-34-1-1,-36-106-15,35 107 16,-35-142-16,0 106 15,0 36 1,0-1 0,-35-105-1,35 34 1,35 1 0,-35-70-1,70-36 1,1-36-16</inkml:trace>
  <inkml:trace contextRef="#ctx0" brushRef="#br0" timeOffset="156112.99">20743 15981 0,'0'0'0,"0"-35"16,0 70 46,36 0-46,-36 0 0,0 1-16,35 34 0,0 107 31,0-142-15,36 141-1,35-35 1,-36-70-1,36 35 1,-35-71 0,35 36-1,35-36 1,-35 0 0,70 0-1,-35-35 1,-35 0-1,0 0 1,0-35 0,70 0 15,-70 0-15,35-36-1,-71 36 1,1-36-1,35 1 1,-36 34 0,-34-34-1,34-1 1,-34-35 0,-36 71-1,35-35 1,-35 34-1</inkml:trace>
  <inkml:trace contextRef="#ctx0" brushRef="#br0" timeOffset="156547.99">23283 16051 0,'0'0'0,"0"-35"16,-35 35 15,0 0-15,0 0-1,-1 0 1,-34 35-1,34 1-15,1-1 16,0 0-16,-36 36 16,-35 70-1,36-71 1,35-34 0,35-1-1</inkml:trace>
  <inkml:trace contextRef="#ctx0" brushRef="#br0" timeOffset="156845.99">23283 15910 0,'0'0'0,"36"0"0,-72 0 31,36 36 1,0-1-17,0 0-15,36 36 16,-36 70 0,35 0-1,35 0 1,-34-35-1,34 0 1</inkml:trace>
  <inkml:trace contextRef="#ctx0" brushRef="#br0" timeOffset="164061.99">9878 16016 0,'-36'0'0,"36"-35"31,-35 35-15,0 0 15,35-35-15,-35 35-16,-1-36 15,-34 1 1,-36-36-1,-35 36 1,35 0 0,-35 35 15,106 0-31,-71 70 16,71-70-16,-36 71 15,36-36-15,-36 36 16,36-71-16,-36 106 15,1 35 1,-1 0 0,36-35-1,0 0 1,35-1 0,35 1-1,35 0 1,1-35-1,0-36 17,140 35-17,-70-34 1,-105-36-16,140 0 16,-105 0-16,34-36 15,142-69 1,-106-1-1,-35-71 1,-70 36 0,-36 106-16,-36-177 15,1 177-15,-36-141 16,-105-36 0,35 71-1,-71 70 1</inkml:trace>
  <inkml:trace contextRef="#ctx0" brushRef="#br0" timeOffset="166545">10442 16757 0,'0'-35'31,"0"-1"-15,-35 36-1,35-35-15,0 0 32,-35 35-17,-36-71 1,1 71-1,-36 0 1,-35 36 0,-1 34-1,72 1 1,-1-36-16,1 71 16,35-71-16,-1 36 15,1 70 1,35 0-1,71 35 1,-1 36 0,71-106-1,36 0 17,70-106-17,-36-36 1,-34-70-1,-36-35 1,-71-35 0,-105-71-1,-71 71 1,0 70 0,-35 106-1</inkml:trace>
  <inkml:trace contextRef="#ctx0" brushRef="#br0" timeOffset="168255.99">15875 17639 0,'0'-35'0,"0"70"78,0-70-63,35 35 17,-35 35-32,36-35 15,-1 0-15,35 0 16,71 0 15,1 0-15,34 35-1,-35-35 1,71 0 0,-1 0-1,-105 0-15,71 0 16,-142 0-16,35 0 0,1 0 16,0 0-16,70 0 15,-106 0 1,141-35-16,36 35 15,-36 0 1,-140-35-16,140 35 16,-141 0-1,106 0-15,71 0 16,-35-36 15,-1 36-15,-70-35-1,-36 35 1,-34 0 0</inkml:trace>
  <inkml:trace contextRef="#ctx0" brushRef="#br0" timeOffset="181025">10830 18486 0,'-35'0'0,"35"-36"16,0 72 15,35-36 94,1 0-109,-1 0 0,0 0-16,36 0 0,34 35 15,142 0 1,36-35-1,-142 0 1,0 0 0,-35 0-1,-71 0 1,0 0 125</inkml:trace>
  <inkml:trace contextRef="#ctx0" brushRef="#br0" timeOffset="185075.99">19085 18450 0,'36'0'78,"-1"0"-62,0 0-1,0 0-15,36 0 16,-36 0-16,36 0 16,-36 36-16,71-36 15,70 35 1,1-35 0,34 35-1,1-35 1,-71-35-1,0 35 1,-70 0 0,-1 0-1,-70-35 48,36 35-32,-1 0-15,0 0-1,71 0 1,-35 0 0,-36 0-1,-35-36 16,35 36-31,-35-70 16,0-1 0,-35 1-1,35-36 1,0-35 0,0 35-1,0-35 16,-35 35-15,-1 0 0,36 71 15,0-1-31,-35-34 16,35 35-1,-35 35 1,-1 0 31,1 0-32,0 0 1,0 0-16,-71 0 16,-71 0 15,1 0-16,0-36 1,-1 36 0,71-35-1,1 35 1,69 0 0,-34 0 15,-1 0-31,1 0 15,-1 0 1,36 0 0,0 0 15,-1 0 0,36 35 32,-35-35-63,0 0 15,-1 36 1,1-1 0,-35-35-1,34 35 1,1-35-1,0 0 17,70 0-17,-35 35-15,0 71 16,35 0 0,-35 0 15,36 0-16,-36 0 1,35 0 0,-35 35-1,35-36 1,-35-34 0,0 0-1,0-36 1,0 35-1</inkml:trace>
  <inkml:trace contextRef="#ctx0" brushRef="#br0" timeOffset="186891.99">10760 17462 0,'0'-35'0,"0"70"15,0 1 48,0-1-48,0 0-15,0 1 16,35-1-16,-35 71 16,0-71-16,0 106 15,0-106-15,35 71 16,-35 0 0,0 0-1,0-71 1,0 0-1,36 1 1,-1-36 31,-35 35-31,35-35-16,36 35 31,-36 1-16,71-1 1,-71-35 0,36 35-1,-1-35 1,-35 0-16,1 0 16,-1 0-16,36-35 15,34 35 1,1-35-1,-70 35 17,69 0-17,1 0-15,-35 0 16,35 35 0,-36-35-1,1-35 16,-36 35-15,35 0 0,-34 0 15,-36-36-31,0 1 16,0 0-1,35-36 1,-35 1-1,0-36 1,35 0 0,-35 35-1,0 1 1,0-1 0,0 36 15,-35 35-16,0 0 1,-1 0 15,1 0-15,35-35-16,-70 35 16,-36-36-1,-71 1 1,1 0-1,0 0 1,-71-36 0,70 71-1,-34-71 1</inkml:trace>
  <inkml:trace contextRef="#ctx0" brushRef="#br0" timeOffset="190261.99">17180 22754 0,'0'0'0,"36"0"0,-1 0 16,0 0-16,0 0 15,1 35-15,175 1 16,-140-36-16,246 35 15,71 0 1,247-35 0,-35 36-1,212-36 1,-107 0 0,-529 0-16,706-36 15,-705 36 1,281 0-1,213-70 1,-319 34 0,-105 1-1,-141 0 1</inkml:trace>
  <inkml:trace contextRef="#ctx0" brushRef="#br0" timeOffset="190957.99">17357 24448 0,'0'0'0,"35"0"15,0 0 1,0 35-16,142 0 31,70-35-15,247 35-1,176-35 1,177-70 0,-142 35-1,-528-1-15,563 1 16,-598 35-16,34 0 0,283-35 15,34 35 1,-104 35 0,-284-35-1,-140 0 17,0 0-17,0 0-15,35-35 31</inkml:trace>
  <inkml:trace contextRef="#ctx0" brushRef="#br0" timeOffset="191824">18838 23036 0,'0'0'0,"0"36"15,-35-36 1,70 0 15,-35 35 1,0 0-17,0 1-15,-35 34 16,35-35-1,0 106 1,0-105-16,0 105 16,0 35-1,35 1 1,-35-107-16,0 71 16,0-105-16,0 69 15,0 1 1,0-70-16</inkml:trace>
  <inkml:trace contextRef="#ctx0" brushRef="#br0" timeOffset="192565.01">20249 22789 0,'36'0'0,"-36"36"78,0-1-62,0 0-16,-36 1 0,36-1 15,0 35-15,36 72 16,-36-72-16,35 106 16,-35-140-16,35 175 15,1 36 16,-36-211-31,35 105 16,-35-106-16,35 106 16,0 0-1,-35-70 1,0-36 0,0 0-1</inkml:trace>
  <inkml:trace contextRef="#ctx0" brushRef="#br0" timeOffset="195207">19226 23636 0,'-35'0'31,"35"-35"31,35 35-30,1 0-1,-1-35-16,0 35-15,1 35 16,-1-35 0,0 0-16,0 35 15,1 36 1,-1-1 0,-35 1-1,0-1 1,-35 36 15,-1-35-15,1-36-1,0-35 1,35-35 0,0-1-1,0 1 1,35-71-1,0 71 1,36-71 0,-36 36-1,36 34 1,-71 1-16,35 35 31,-70 0 0,35 35-15,0 1 0,-36-36-1,1 70 1,0 1 0,35-36-1,0 0-15,-35 1 16,35-1-16,35 0 15,-35 36 1,70-36 0,1 0-1,35-35 1,35-35 0,-35-36-1,-71 1 1,-106-71-1</inkml:trace>
  <inkml:trace contextRef="#ctx0" brushRef="#br0" timeOffset="196982.99">20002 23142 0,'36'0'16,"-36"-35"62,35 35-78,-70 35 63,35 1-17,-36-1-14,1 0-1,35 0-15,-35 1-16,0-1 15,35 0 1,0-70-1,35 35-15,0-71 16,-35 36-16,35 35 16,-35-35 15,0 0-31,0 70 47,-35-35-32,35 35 1,-35-35 0,35 35-1,0-70 95,0 70-63,0-70-16,0 70 78,-35-35 16,35 36-15</inkml:trace>
  <inkml:trace contextRef="#ctx0" brushRef="#br0" timeOffset="199206.99">18732 21555 0,'36'35'79,"-36"0"-64,0 1-15,35-1 16,-35 0-16,0 71 15,35 106 1,-35-36 0,36-35-1,-36 0 1,0-106-16,35 36 16,-35-36-16,0 1 15,0-1-15,-35 35 16</inkml:trace>
  <inkml:trace contextRef="#ctx0" brushRef="#br0" timeOffset="200156.99">18732 21519 0,'-35'0'16,"70"0"-16,1 0 46,-1 0-30,0 0 0,71 0-1,106 0 1,0 0 0,105 0-1,-141 36 1,-35-1-1,-105-35 1,34 0 0,-70 35-1,0 36 110,36-36-109,-36 177 0,70 141-1,1-177 1,-36-70-1,0-36 1,-35-34 0,0-1 15,36-35 0,-36 35-15,0 0 15,-36-35-15,36 36-1,-35-36 1,0 0 0,-177 0-1,-35-36 1,-70-34-1,176 70 1,-36-35 0,107 35-1,34-36 1,1 72 0</inkml:trace>
  <inkml:trace contextRef="#ctx0" brushRef="#br0" timeOffset="201289.99">19403 21943 0,'0'35'16,"-35"-35"15,35 35-15,-36-35-1,36 36 1,0-1 0,36-35 15,-1 0-16,0 0 1,0-35 0,-35-1-1,0 1 1,-35 35 0,0 0-1,0 35 1,35 1 15,-36-36-15,72 35-1,-1-35 1,-35 35 0,35-35-16</inkml:trace>
  <inkml:trace contextRef="#ctx0" brushRef="#br0" timeOffset="202141.99">20214 22119 0,'0'0'0,"0"35"0,35-35 63,1 0-48,-1 0-15,0 0 16,142 0 0,34-35-1,-175 35 16,-1 0-15,35 0 0,-34 0-1</inkml:trace>
  <inkml:trace contextRef="#ctx0" brushRef="#br0" timeOffset="202573.99">20884 21837 0,'0'0'0,"-35"0"16,35-35-1,-35 35 17,35 35-1,35 0-31,0 36 16,142 70-1,-36-71 16,-106-34-31,0-1 32,-70 0-17,-35 1 1,-36-1 0,35-35-1,36 0 1,0-71-1</inkml:trace>
  <inkml:trace contextRef="#ctx0" brushRef="#br0" timeOffset="204793.99">21625 21625 0,'0'36'15,"0"-72"17,36 36-17,-72 0 95</inkml:trace>
  <inkml:trace contextRef="#ctx0" brushRef="#br0" timeOffset="205389">21484 21590 0,'0'-35'47,"35"35"47,-35 35-78,0 0-1,71 106 1,-71-105-16,35-1 15,-35 0 17,36 106-32,-1 36 15,-35-107 1</inkml:trace>
  <inkml:trace contextRef="#ctx0" brushRef="#br0" timeOffset="205756.99">21555 21696 0,'-36'-35'16,"36"-1"0,0 1-16,0 0 15,0-1 1,0 1-1,36 35-15,175-70 16,107-1 0,-106 106-1,-142 36 1,1-1 0,-107 1-1,36-36-15,-70 36 16,35-36-16,-36 36 15,-70-1 17,35 1-17,-35-1-15</inkml:trace>
  <inkml:trace contextRef="#ctx0" brushRef="#br0" timeOffset="205972.99">21802 21908 0,'35'0'32,"-35"35"-17,35-35-15,-35 35 16,36-35-16,-1 106 16,0-106-16,36 141 15,70 0 16,-71-35-31,1 70 16</inkml:trace>
  <inkml:trace contextRef="#ctx0" brushRef="#br0" timeOffset="206605.99">18556 22084 0,'0'35'0,"0"-70"16,-35 35 0,-36 0-1,-70 0 1,35 0 0,-35 0-1,-70 0 1,-1 0-1,0 0 1,71-35-16</inkml:trace>
  <inkml:trace contextRef="#ctx0" brushRef="#br0" timeOffset="207041.99">17639 21625 0,'-35'0'16,"-1"0"-16,1 0 16,0 0-1,-1 0-15,-34 36 16,-36 34-1,0 1 1,0-1 0,36 1-1,35-36 1,35 0 0,35 1-1,0-1 16,0-35-31,1 35 0,-1-35 16,106 35-16,-106 1 16,36-36-16,105 35 15,-35-35 1,1 35 0,-107 36-16</inkml:trace>
  <inkml:trace contextRef="#ctx0" brushRef="#br0" timeOffset="207656.99">15593 21625 0,'0'0'0,"35"0"16,-35 36-16,-35-36 31,35 35-15,0 0-1,0 36 1,-35 105 0,35-35-1,-36-106-15,1 107 31,35-107-31,-35 71 0,35-1 16,-36-34 15,72-71-15,-1 0 0,0 0-16,1-35 15,34 35-15,1-36 16,140 1-1,36 0 1,-70 35 0,-36 35-1,-71 0 1,-70 36 0</inkml:trace>
  <inkml:trace contextRef="#ctx0" brushRef="#br0" timeOffset="-213691.74">14111 18239 0,'-35'0'0,"70"0"32,-35 35 46,0 0-63,0 0 1,0 71-16,0-70 0,0 140 16,0 0 15,0-140-31,0 69 16,0-69-16,35 105 15,-35-35 1,0 0-1,0-36 1,36-70 0,-36 35-1,0 1 1,0-1 0,35-35-1,0 35 1,1-35-1,-1 0 1,0 0 15,36 0-15,-36 0-16,35 0 16,-34 0-16,34 0 15,-34 0-15,69 0 16,-69 0-16,34-35 15,1 35 1,-1 0 0,36 0-1,-35 0 1,-1 0 0,-34 0-16,34 0 15,-35 0 1,1 0-1,70 0 1,-71 0-16,0 0 0,0 0 16,1 0-16,34 35 31,36-35-15,-35 0-1,-1-35 1,-35 35-16,36 0 15,-36 0-15,0 0 16,71-35 0,-35 35-1,-1 0 1,1 0 0,35 0-1,-36 0 1,72 0-1,-37 0 1,36 0 15,1-36-15,-37 36 0,36 0-1,-70 36 1,35-36-1,-71 0-15,71 0 16,-71 0-16,1 0 16,105-36-1,-71 36 1,1 0 0,-36 36-1,0-36 16,1-36-31,-1 36 16,0 0 0,-35-35 31,35 35-32,-35-70 1,36-1-1,-36-70 1,0 35 0,0-35-1,0 70 1,-36-70 0,1 106-1,0-36 1,35 36-1,-35 35 1,35-35 31,0 0 0,-36 35-32,36-36 1,-35 36 0,-35-35-1,-36 0 1,70 35-16,-69 0 16,69 0-16,-70-36 15,71 36-15,-106 0 16,70 0-1,-105 0-15,70 0 16,-35 0 0,-35 0 15,35-35-15,0 35-1,35 0 1,-71 0-1,36-35 1,0 35 0,0-35-1,106 35-15,-106 0 16,105 0-16,-34 0 16,-142 0-1,36-36 1,-1 36-1,71 0 1,-35-35 15,0 35-15,71 0 0,-1 0-1,1-35-15</inkml:trace>
  <inkml:trace contextRef="#ctx0" brushRef="#br0" timeOffset="-204209.74">4904 20144 0,'35'0'47,"0"0"-31,0 0-16,1 0 15,34-36 1,-34 36-16,140 0 16,-35 36-1,0-1 17,0 0-17,36 0 1,-107 1-1,36-36 1,35-36 0,-35 36-1,0-35 1,-36 35 0,36 0-1,-35 0 1,35 0-1,-36 35 1,36-35 0,35 0 15,0 0-15,36-70-1</inkml:trace>
  <inkml:trace contextRef="#ctx0" brushRef="#br0" timeOffset="-202593.74">10019 19967 0,'35'0'31,"-35"35"-15,35-35 0,1 0-1,-1 0-15,71 36 16,106-36 0,176 35-1,35 0 1,-317-35-16,423-35 15,-388 35-15,282 0 16,142 0 0,34-35-1,-105-1 17,-247 1-17,-106 35 1,-141-35-1,-70 35 1,-142-35 0,-35-1-1,-141 1 1,-35 70 0,317-35-16,-388 36 15,388-36-15,-246 35 16,-283 35-1,317-70 1,106 0 0,142 0-16,-1 0 15,107 36 1,-1-36 0,106 0-1,212 35 1,70-35-1,106-35 1,-35-1 0,71 1-1,-248 35 1,-35 0 0,-246 0-1,-107 35 1,-141 1-1,-176-1 1,-141 0 15,176 1-15,212-36-16,-317 35 16,317-35-16,-283 35 15,-70 0 1,247 1-1,142-1 1,140-35 0,176 0-1,213-35 1,105-36-16</inkml:trace>
  <inkml:trace contextRef="#ctx0" brushRef="#br0" timeOffset="-200727.74">22542 19932 0,'0'0'0,"36"0"31,-36 35-16,35-35 1,-35 35-16,71 1 16,-36-36-1,35 35-15,142 0 32,35 1-17,71-36 1,34 0-1,-105 0 1,-176 0-16,35 35 16,-71-35-16,0 0 15,-70 0 1,-106 0 0,-36 35-1,-140-35 1,70 0-1,0 0 1,177 0 0,34-35-1</inkml:trace>
  <inkml:trace contextRef="#ctx0" brushRef="#br0" timeOffset="-199110.74">26882 20073 0,'35'0'31,"-35"35"-15,35-35-16,1 0 15,105 0 1,106 36-1,70-36 1,71 0 15,106 35-15,-247-35-16,70 0 31,-281 35-31,34-35 16,-34 0-16,-72 0 31,1 0-15,0 0-1,-1 0-15</inkml:trace>
  <inkml:trace contextRef="#ctx0" brushRef="#br0" timeOffset="-189911.74">22225 19791 0,'-35'0'16,"35"35"15,0 0-16,0 1 1,0-1-16,0 0 16,0 0-1,0 71 1,0 0-16,0-35 31,0-36-31,0 71 16,0-71-16,0 0 15,0 1 1,0-1 0,0 0-1,0 1 32,35-36 94,-35 35-141,0 0 31,35-35-15,-35 35 31,36-35-32,-36 36 1,35-36-1,0 0-15,0 0 16,36 0 0,35 35-1,0-70 1,-1 35 0,-34 0 15,35 0-16,-36 0 1,36 0 0,0 0-1,0 0 1,-36 0 0,1 0-1,-36 0-15,1 0 16,-1 0-16,35 0 15,1 0 1,-1 35 0,1-35-1,0 0 1,-36 0 15,35 0-15,1 0-1,0 0 1,34 0 0,-69-35-1,-1 35-15,0 0 16,1 0-16,-1 0 16,35 0-1,1 0 1,-36 0-1,36 0 1,-1-36 0,1 36-1,-1 0 1,1 0 0,-1 36 15,36-36-16,-35 0 1,-1 0 0,1 0-1,0 0 1,-36 0 0,0 0-1,0 0 1,1 0-1,-1 0 1,0 0-16,1 0 16,-1 0-1,0 0-15,36-36 16,-36 36 15,0 0-15,36 0-1,-36 0 1,36 0 0,-36 0-1,0 0 1,0 0 0,1 0-1,-1 0 1,0 0-1,0 0 1,1-35 0,-1 35-1,0 0 1,1 35 0,-1-35 15,-35-35 16,35 35-47,-35-35 62,0 0-31,0-1-31,0 1 16,0 0-16,0-1 16,0 1-1,0 0 1,0 0 15,-35-1-15,35 1-1,0 0 1,-35-1 15,35 1-15,0 0 0,-36 35-1,36-35 1,-35-1 31,0 36-16,-1 0-15,1 0 15,-176-35-16,140 35-15,-105-35 16,105 35-16,-35 0 16,0 0-1,71 0-15,-35-36 16,34 36-16,-34 0 16,-1 0-1,1 0 1,-1 0-1,0 0 1,1 0 0,35 0-1,-71 0 1,35 0 15,1-35-15,-1 35-1,1 0 1,-1 0 0,1 0-1,-1 0 1,36 0 0,-36 0-1,1 0 1,-1 0-1,0 0 1,36 0 0,-71 0-1,36 0 1,-1 0 0,1-35 15,-1 35-16,36 0-15,-36 0 16,36 0-16,0 0 16,-71 0-1,0 0 1,-35 0 0,70 0-1,-34 0 1,-1 0-1,35 0 1,-35-35 0,36 35-1,-36 0 1,35 0 15,1 0-15,35 0-1,-36-36-15</inkml:trace>
  <inkml:trace contextRef="#ctx0" brushRef="#br0" timeOffset="-182745.73">5680 21696 0,'35'0'110,"0"35"-95,1-35-15,-1 0 16,0 0 15,36 0-31,105 35 16,106-70-1,-35 35 1,0-35 0,-70 35-1,34-35 1,-176 35-16,107 0 15,-107 0-15,71 0 16,70-36 0,71 36-1,-106 0 1,-106 0-16,177 0 16,-177 0-1,71 0 1,71 0-1,-72-35 1,1 35 0,0 35-1,-35-35 1,-1 0 0,36 0-1,-35 0 1,-36 0-1,71 0 1,-71 0 0,71 36-1,-36-36 1,1 0 15,35 0-15,-36 0-1,1 0 1,-1 0 0,1 0-1,0 0 1,-1 0 0,-35 0-16,36 0 15,-36 0-15,36-36 16,-1 36-1,71 0 1,-35-35 0,0 35-1,35 0 1,-70-35 0,-1 35 15,-34 0-16,-1 0 1,0 0 0,36-36-1,-36 36 1,0 0 0,36 0-1,-36 0 1,71 0-1,-35 36 1,70-36 0,-36 0-1,-34 0 1,35 0 15,0 0-15,35 0-1,-35 0 1,-36 0 0,36 0-1,-71 0 1,36 0 0,-1 0-1,1 0 1,-36 0-1,36 0 1,-36 0 0,0 0-1</inkml:trace>
  <inkml:trace contextRef="#ctx0" brushRef="#br0" timeOffset="-179845.73">24553 21661 0,'0'35'0,"36"-35"63,-1 0-48,0 35-15,0-35 16,1 0-16,140 0 16,-105 0-16,211 0 15,-212 0-15,177 0 16,212 0-1,-36 35 1,177-35 0,-36 0-1,-105 36 1,70-36 15,-141 0-31,36 0 31,-177 35-15,0-35 0,-212 0-16,35 0 15,-34 0-15,-1 0 16,0 35-16</inkml:trace>
  <inkml:trace contextRef="#ctx0" brushRef="#br0" timeOffset="102662.53">14146 18133 0,'0'0'0,"0"-35"0,0 70 47,0-70-31,36 35-16,-36 35 31,0 0 0,-36 0-15,36 36-1,0 105 1,36-35 0,-36 36-1,35-36 1,-35-35 0,0 35-1,0-35 1,35-36-1,-35-34 1,0-1 15,0 0-15,-35 0 0,35 1-1,35-36 1,-35 35 15,0 0 0,36-35-31,-36 35 16,70-35 0,1 0-1,-1 0 16,1 0-31,105-70 16,-35 35 0,36-1 15,-72 1-15,37 0-1,-1 35 1,0-35-1,0 35 1,-35-36 0,0 36-1,-36 0 1,1-35 0,70 35-1,-35-35 1,-36 35-1,1 0 1,-1 0 15,-34 0-15,69 0 0,-34 0-1,35 0 1,-71 0-16,36 0 15,-36 0-15,35 0 16,1 0 0,35 0-1,0 0 1,-36 0 0,1 0-1,-71 35-15,35-35 16,0 0-1,1 0-15,-1 0 16,0 0-16,36 0 16,-36 0 15,0 35-15,1-35-1,-1 0 1,0 0-1,0-35 1,1 35 0,-1 0-1,0-35 1,1 35 0,-1 0-1,-35-36 1,0 1-1,0 0 1,35-36 15,-35 1-15,0-71 0,0-1-1,0 37 1,-35-1-1,35 71-15,-35-1 16,35 1-16,0 0 16,-36-1-1,36 72 17,-35-36-17,0 0 16,-1 0-15,1 35-16,-71-35 16,-35 35 15,-35-35-15,-1 0-1,1 0 1,-71 0-1,71 0 1,35 0 0,-1-35-1,1 35 1,71 0 0,-107-35-1,107 35 1,-71 0-1,35 0 1,35 0 15,1 0-15,-36 35 0,0-35-1,36 35 1,-36-35-1,70 36 1,-34-36 0,-36 0-1,0 0 1,36 0 0,-36 0-1,0 0 16,35 0-31,-34 0 16,34 0 0,-35 0 15,36 0-15,34 0-1,1 0 1,0 0-1,35 35 17,35 0-1,-35 0-31,0 1 16,0 105-1,35-35 1,1-1-1,-36 37 1,35-37 15,0-34-15,-35 35 0,36-36-1,-1-34 1,-35-1-1,0 0 17,35-35-17,-35 35 17,35-35-32,1 0 15,34 0 1,1 0-1,105 0 1,0-35 0,-70 35 15,35-35-15,1 0-1,-1 35 1,-106 0-16,36 0 15,-36 0-15,35 0 16,36 0 0,-71 0-16,71-36 15,-70 36-15,34-35 16,1 35 0,70-35-1,-35 0 1,-1-1-1,1 1 1,-35 0 15,35 35-15,0-36 0,-1 36-1,1-35 1,0 35-1,0 0 1,-71 35 0,106-35-1,-70 0 1,-1 0 0,1 0-1,-1 0 16,-34 0-31,70-35 16,-36 35 0,1 0 15,-1 0-15,-34 0-1,34 0 1,-35 0-1,1 35 1,-1-35 0,0 0-1,-35 36 1,35-36 0,-35-36-1,36 36 1,-1-35-1,-35-35 1,0 34 15,0-70-15,-35 1 0,35 34-1,-36-35 1,36 36-1,0 34-15,-35 1 16,35 0-16,-35-36 16,0 71-1,35-35 1,0 0 0,-36-1-1,1 36 16,0 0 1,0 0-17,-1 0 1,-34 0 0,-36 0-1,-71-35 1,36 35-1,-70 0 1,34 0 0,142 0-16,-141 0 15,140 0-15,1 0 16,-35 0-16,-72 0 16,1 0-1,-35 0 1,35 35-1,35-35 1,0 36 15,0-36-15,-35 0 0,35 35-1,1-35 1,-1 0-1,0 35 1,35-35 0,-35 36-1,36-36 1,-36 35 0,0 0 15,-70-35 0,141 35-31,-36-70 16,36 35-16,-36 0 31,1 0-15,34 0-1,-34 0 1,35 0-1,-1 0 1,1 35 0</inkml:trace>
</inkml:ink>
</file>

<file path=ppt/ink/ink3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6T18:44:20.293"/>
    </inkml:context>
    <inkml:brush xml:id="br0">
      <inkml:brushProperty name="width" value="0.05292" units="cm"/>
      <inkml:brushProperty name="height" value="0.05292" units="cm"/>
      <inkml:brushProperty name="color" value="#C00000"/>
    </inkml:brush>
  </inkml:definitions>
  <inkml:trace contextRef="#ctx0" brushRef="#br0">15416 2681 0,'-35'0'32,"35"-35"15,0 0 15,0 70 16,0 0-62,0 0-16,0 1 31,0 70-31,0-36 0,0 36 16,0 70-1,0-70 1,35 35 0,-35-35-1,0-71 1,0 1-1,0-1 48,0 0-16,0 0-32,0 1 17,0-1-1,36-35-15,-36 35-16,35 1 0,0-1 0,71 35 15,-71-70-15,71 0 16,-35 36-1,-1-36 1,36 0 0,-35 0-1,34 0 17,-34 0-17,0 35 1,-1-35-1,36 0 1,-35 0 0,-1 0-1,36 0 1,-35 0 0,-1 0-1,36 0 1,-71 0-16,36 0 15,-36-35-15,36 35 16,34 0 0,-34 0 15,35 0-15,-36 0-1,1 0 1,-36 0-1,0 0-15,1 0 16,-1 0-16,-35-36 16,35 36-1,36 0 1,-36 0 0,0 0-1,1 0 1,-1 0-1,-35-35 1,35 35 0,-35-35-1,36-36 17,-1 1-17,-35 34 1,0 1-16,0 0 15,0 0-15,0-1 16,0-70 0,0 1-1,0 34 1,-35 1 0,35-1-1,0 36 1,-36-1-1,36 1 1,0 0 15,0 0-15,-35-1 0,35 1-16,0 0 15,0 0-15,0-1 16,-35-34-1,35-1 1,0 36 0,-36 0-1,36-1 1,-35 36 0,0 0-1,0-35 1,-36 35-1,-70 35 1,0-35 0,105 0-16,-175 36 31,176-36-31,-142 0 16,142 0-16,-177 0 15,142 0-15,-107 35 16,36-35-1,-35 0 1,35 0 0,35 0-1,-71 0 1,72 0 0,-1 0-1,35 0 1,36-35-1,0 35 1</inkml:trace>
  <inkml:trace contextRef="#ctx0" brushRef="#br0" timeOffset="105335">882 6138 0,'-71'-35'0,"71"0"15,-35 35 1,35-36 15,-35 36-15</inkml:trace>
  <inkml:trace contextRef="#ctx0" brushRef="#br0" timeOffset="105502">670 6138 0,'-35'0'31,"0"0"-16,35-35-15,-36 35 16</inkml:trace>
  <inkml:trace contextRef="#ctx0" brushRef="#br0" timeOffset="105668.99">353 6209 0,'-35'0'15,"-1"0"1,1 0 0,0 0-1,-1-35 1</inkml:trace>
  <inkml:trace contextRef="#ctx0" brushRef="#br0" timeOffset="106736">988 4727 0,'0'-35'15,"0"70"17,-36-35-32,1 0 31,0-35 0,0 35-31,-1 0 16,1 0-1,0 0 1,0 0-16,-1 0 31,-34-35-15,-1 35 0,36 0-1,0 35 1,-1-35-1,1 35 1,0-35 0,-36-35-1,1 0 1,34 35 0,-34 0-1,35 0 1</inkml:trace>
  <inkml:trace contextRef="#ctx0" brushRef="#br0" timeOffset="107954.99">706 5080 0,'-36'0'94,"36"35"-79,-35 1 1,0-1 0,35 0-1,-36-35-15,-34 106 16,35-35-1,-1-71-15,-34 105 16,70-69-16,-35-1 16,-1 0-1,1 36 1,35-36 0,-35-35-1</inkml:trace>
  <inkml:trace contextRef="#ctx0" brushRef="#br0" timeOffset="108553">282 5080 0,'-35'0'0,"35"35"78,35-35-78,1 36 47,-36-1-32,35-35-15,-35 35 16,35 0-16,-35 1 15,35-1-15,36 36 16,-71-36-16,70 35 16,1 1-1,-36 35 1,1-71 0,-1 0-1,-35-70 63,35 35-62,-35-35-16</inkml:trace>
  <inkml:trace contextRef="#ctx0" brushRef="#br0" timeOffset="128383">1976 9137 0,'-36'0'47,"36"35"156,0 1-187,0-1-16,0 0 15,0 0-15,36 142 16,-36-107 0,0 1-1,0-36 1,0 0-1,0 1 1,0-1 0,0 0-1,0 0 17,0 1 14,-36-36-30</inkml:trace>
  <inkml:trace contextRef="#ctx0" brushRef="#br0" timeOffset="129088">1976 9172 0,'0'36'94,"-36"-1"-63,36 0-16,-35 0-15,35 1 16,-35-36 0,35 35-16,-36 0 15,36 0 17,-35-35-17,35 36-15,-35-36 16</inkml:trace>
  <inkml:trace contextRef="#ctx0" brushRef="#br0" timeOffset="129515.99">2046 9102 0,'0'0'0,"0"35"78,0 0-47,0 1-31,0-1 16,0 0 0,35 0-16,-35 1 15,36 69 1,-36-69-1,35-1 1</inkml:trace>
  <inkml:trace contextRef="#ctx0" brushRef="#br0" timeOffset="147064">2434 9066 0,'-35'0'31,"35"36"63,35-36-94,0 35 31,1 36-31,-1-36 0,36 35 16,105 177-1,-105-176 1,-71-36-16,35 71 15,0-106-15,-35 35 0,35 71 16,1-35 0,-1-1-1,0 1 1,-35-1 0,0 1-1,0 35 16,-35 0-15,0-36 0,-1 1-1,1 34 1,0 1 0,0-35-1,-1-36 1,36 0-16,-35 1 15,35-1-15,-35 0 16,-36 36 0,36-1-1,0-34 1,-1-1 0</inkml:trace>
  <inkml:trace contextRef="#ctx0" brushRef="#br0" timeOffset="147883.99">2575 10795 0,'0'0'0,"-35"0"16,35 35 46,0 1-46,0-1-16,0 0 16,0 0-16,0 71 15,0-71-15,-35 107 16,35-107 0,0 35-16,-36 36 15,36-35 16,0-36-15,36-35 47,-1 0-17,0 0-30,-35-35 0,71 35-16,-1-35 15,36-1 1,-70 1 0,34 0 15,-35 35-16,36-36 1</inkml:trace>
  <inkml:trace contextRef="#ctx0" brushRef="#br0" timeOffset="161194.99">1552 2258 0,'-35'0'15,"0"0"16,-1 0-31,1 0 16,35-36 0,-35 36-16,0 36 31,-1-1 0,1-35-15,0 35-1,-1 71 1,1-71 0,35 107-1,35-107 1,71 106 0,-70-141-16,-1 35 15,212-176-15,-212 35 16,-35 36-1,-70-1 17,-36 36-17,0 0 1,35 35 0,36 35-16</inkml:trace>
  <inkml:trace contextRef="#ctx0" brushRef="#br0" timeOffset="161647.99">2222 2222 0,'0'0'0,"0"-35"0,-35 35 16,0 0 0,0 0-1,-1 0 1,36 35 0,-70 71-1,35 0 1,-1 0-1,72 35 1,-1-35 0,106-71-1,0-105 1,-35-1 0,-36-70-1,-105 35 1,-35 36-1,34 34-15,-140 1 32,141 35-32,-36 35 0</inkml:trace>
  <inkml:trace contextRef="#ctx0" brushRef="#br0" timeOffset="162078">3775 2222 0,'0'36'46,"0"-1"-30,0 0-16,0 1 16,0-1-16,0 71 15,-36 70 1,36-35 0,-35-35-1</inkml:trace>
  <inkml:trace contextRef="#ctx0" brushRef="#br0" timeOffset="162328.99">4128 2081 0,'-36'0'0,"36"36"16,0-1 15,0 0-15,0 36-1,36 105 1,-36-35 0,0-105-16,0 246 15</inkml:trace>
  <inkml:trace contextRef="#ctx0" brushRef="#br0" timeOffset="163077.99">5927 2258 0,'0'0'0,"0"-36"47,35 1-32,0 35-15,71-70 31,-71 70-31,36-36 0,-36 72 16,0-36 0,1 176-1,-107 0 1,1 1 0,34-71-16,-34 0 15,70-71-15,-36 35 16,36-34-1,36-36 1,-1-36 0,0 36-16,71-35 15,-71 0-15,107-36 16,-72 36 0,71-71-1</inkml:trace>
  <inkml:trace contextRef="#ctx0" brushRef="#br0" timeOffset="163527.99">6738 2117 0,'0'-36'0,"35"36"32,1-35-17,-1 35 1,106 0 0,-35 71-1,-36 70 16,-70 35-31,-70-35 32,-36 71-17,71-141 1,35-36 0,0-70-1,35 35 1,71-36-1,-106 1-15,106 0 16,-71-1-16,35 1 16,107-35-1</inkml:trace>
  <inkml:trace contextRef="#ctx0" brushRef="#br0" timeOffset="165527.99">1376 2999 0,'0'-36'0,"0"1"31,35 35 1,-35 35 46,0 1-78,0-1 0,0 71 15,35 211 1,-35-176 0,0 0-1,0-35 1,0-70 0,0-72 15,-35 1-16,35 0 1,0-36 0,-35-70-1,35 106-15,0-1 16,0 1-16,0-71 16,0-35-1,0 71 1,0 34-16,-35 36 15,35-35-15,0 70 63,0 1-32,0-1-15,35 0-1,-35 36-15,35 70 32,-35 0-17,0-70 1,35 34 0,-35-34-1,0-36 1,36-35-1,-36-35 17,-36 0-17</inkml:trace>
  <inkml:trace contextRef="#ctx0" brushRef="#br0" timeOffset="169132">1588 3916 0,'-36'35'15,"36"-70"17,36 35-17,-1 0 17,0 0 14,0 0-46,1 0 16,-1 0 0,0 0-1,0 0-15,36 0 16,-36 0-16,36 0 16,-1 0-1,36 0 1,0 0-1,0 0 1,-71-35-16,36 35 16,-36 0-16,0 0 15,1 0-15,34 0 16,-35 0 0,1 0-16,-1 0 15,36 0 16,-36 0-31,0-36 0,0 36 16,1 0 0,69 0-1,-69 0 1,-1 0-16,0 0 16,1 0-1,-1 0 1,0-35-1,0 35 1,1 0 0,-1 0-1,35 0 1,-34 0 0,-1 0-1,0 0-15,1 0 16,-1 0-1,0 0 1,-35-35 15,35 35-31,1 0 32,-1 0-1,0 0 16,1 0-32,-1 0 63,-70 0-46,35 35 265,0-70-219,0-1 62,-36 36-124,36-35-16,0 0 16,0 0-16,0-1 15,0-34 1,0-1-1,0 1 1,0 34 0,0 1 31,-35 0-16,35 0 0,0-1-15,0-34 15,-35 70 0,35 35-31,0 0 16,0 36-1,35 35 1,-35-71-16,0 35 16,0-34-16,0 34 15,0-34-15,0 34 16,35-35-16,-35 1 16,0-72 46,0 1-46,0 0-1,0-71 1,-35 35 0,35 36-16,0-71 15,0 71-15,0-35 16,-35-1-1,35 0 1,0 36 0,0 70 77,0 1-61,0-1-17,35 0-15,-35 1 16,0-1 0,0 71-1,35-36 1,-35-35-1,0 1 1,0-72 15,0 1-15,0-35 0,0-36-1,0 71-15,-35-36 31,35 36-31,0-1 0,0 72 79,0-1-48,0 0-16,0 1 1,35-1 0,-35 0-1,0 36 1,0-1 0,0-35-1,0 1 1,0-1-1,-35 0 17</inkml:trace>
  <inkml:trace contextRef="#ctx0" brushRef="#br0" timeOffset="172558">3881 3775 0,'0'0'0,"0"35"0,35-35 93,-35 35-77,35-35 0,-35 36-16,35-36 15,1 0-15,-36 35 16,35-35-16,0 0 16,1 0-16,69-35 15,-69 35-15,-1 0 16,71-36-1,0 36 1,35 0 0,-36 0-1,-34 36 1,35-36 0,0 0-1,-36 0 16,1 0-31,-36-36 0,36 36 16,-36 0 0,36 0-1,-1-35 1,1 35 0,-36 0-16,0-35 15,0 35-15,1 0 0,-1 0 16,71 0-1,-71 0 1,71 0 0,-36 0-1,1 0 1,35-36 0,0 36-1,-36 0 1,1 0-1,-36 0 1,36 0 15,-36 0-15,-35-35 31,0 0-16,0 0-31,0-1 16,0-34-1,-35-71 1,35 70 0,0 36-16,0-71 15,0 71-15,-36-36 31,36 36-31,-35 0 16,35 70 47,0 0-32,0 0-16,35-35-15,-35 71 16,0 0 0,36 34-1,-36 1 1,0-35 0,0-1-1,0-34 1,0-72 31,0 1 0,0-106-47,0 106 0,0-1 0,0 1 15,-36-141 1,36 70-1,-35 35 1,35 36-16,0 0 16,0 70 15,0 0 0,0 1 0,0-1-15,35-35 0,-35 35-1,0 0 48,0 1 359,0-1-422,36-35 0,-36 35 0,0 71 31,0-71-31,0 1 16,0-1-16,0 0 15,0 36 1,0-36-1,0 0 1,0 1 15,0-1 1,0 0-17,0 0 126,-36-35-110,72 0 16,-72 0-16</inkml:trace>
  <inkml:trace contextRef="#ctx0" brushRef="#br0" timeOffset="173375.99">5821 3316 0,'0'-35'16,"0"70"-1,0 0 17,0 1-17,-35-36 1,35 70-1,-36 1 1,1-1 0,-36 36-1,36-35 1,0-1 0,0-34-16,-1 34 15,36-35 1,-35-35-16,35 36 15,35-72 48,1 36-47,-1 0-1,0 0 1,0 0-1,36 0 1,35 0 0,-36 36-1,-34-36 1,-1 35 0,0-35-1,-70 0 32</inkml:trace>
  <inkml:trace contextRef="#ctx0" brushRef="#br0" timeOffset="174313">3281 3422 0,'-35'0'47,"-1"0"-16,36 35-31,0 0 16,-35-35 0,35 36-16,-35 34 15,-36 36 1,-35 0-1,106-71-15,-70 71 16,70-71-16,-35 1 16,35-1-1,0-70 63,35 35-62,0 0 0,0 35-1,1-35 1,105 0 0,0 0-1,-35 0 1,-1 0-1,-69 0 1,-36 35 47</inkml:trace>
  <inkml:trace contextRef="#ctx0" brushRef="#br0" timeOffset="176692.99">2187 2893 0,'0'-35'31,"35"35"-15,-35 35 62,0 0-63,0 0-15,0 1 16,0-1-16,0 106 16,36 106-1,-36-71 1,0-140-16,0 69 15,0-69-15,0-72 47,0 1-31,0 0-16,-36-71 16,36-35-1,0-35 1,-35 70-1,35 70 1,0 1 15,0 0-15,0 0 0,0-1-1,0 72 1,0-1-1,0 0 1,0 0 0,35 36-1,1 35 1,-36 0 0,0-1-1,35-34 1,-35-106 15,0-1-15,0 1-1,0-71 1,0-35 0,0 106-16,-35-71 15,35 71-15,0-36 16,0 1-1,-36 70 1,36 35 15,0 0-15,0 1 0,0 34-1,36 1 1,-36-1-1,0 1 1,0-36-16,0 0 31,0 1-31,0-1 16,0 35 0,0 1-16</inkml:trace>
  <inkml:trace contextRef="#ctx0" brushRef="#br0" timeOffset="178760.99">2258 3563 0,'0'0'0,"35"0"79,0 0-79,1 0 15,-36 35-15,70-35 16,1 0-1,35 0 1,-71 0 0,35 0-1,1 0 1,0 0 0,-36-35-1,71 35 1,-36 0-1,1-35 1,-1 35 15,1 0-15,-1-36 0,36 36-1,-71 0 1,36 0-1,-36-35 1,1 35 0,34 0-1,-35 0 1,36 0 0,-36 0-1,36 0 1,-36 0-1,0-35 1,36 35 0,-36 0 15,1 0-15,-1 0-1,0 0 1,0 0 31,-35-35 78,0-1-110,-35 36 1,35-35-16,0 0 16,0-36-1,-35 1 1,35-1-1,-35 36 1,35 0 0,0 70 93,0 0-109,0 0 16,35-35-16,-35 36 0,0-1 31,0 36-15,0-36-1,35 0 1,-35-70 15,0 0-15,0-1-1,0-70 1,0 71 0,-35-35-1,35 105 16,0 0 1,0 0-17,0 1 1,35 70 0,-35-71-1,0 0 1,0 0-16,35-35 15,-35 36-15,0-1 16,-35 0-16</inkml:trace>
  <inkml:trace contextRef="#ctx0" brushRef="#br0" timeOffset="180552.99">4163 3351 0,'35'0'94,"-35"36"-79,35-36 1,1 0-16,-1 0 15,71 0 1,-36 0 0,1-36-16,-1 36 15,-34 0-15,34 0 16,71 36 0,-35-36-1,35 35 16,36-35-31,-71 0 16,-1 35 0,-69-35-16,34 0 31,-35 0-31,36 35 16,0-35-1,34 0 1,1 36-1,-35-36 1,70 0 0,-35 0-1,0 0 1,-1-36 0,-69 36-16,34 0 15,-34 0-15,34 0 16,1 0-1,-1-35 1,-35 35 15,36 0-15,-36 0 0,36 0-1,-36 0 1,0-35-1,1 35 1,-1 0 0,0 0-1,0 0 17,-35-35 61,0-1-77,0 1-16,0 0 16,0 0-1,0-1-15,-35 1 16,35 0-16,-35-36 15,35 36-15,0 0 16,-35-36 0,35 36-1,0 0 1,-36 35 0,36 35 15,0 0-16,0 0 1,36-35-16,-36 71 31,35-1-15,-35 1 0,35 0-1,-35-36 1,0-70 31,-35 35-47,35-36 15,0-34 1,0-1 0,0 1-1,-35 34 1,35 1-1,0 70 64,0 1-64,35-36 1,-35 35-1,0 0 17,-35 0 15</inkml:trace>
  <inkml:trace contextRef="#ctx0" brushRef="#br0" timeOffset="203497.99">5221 9948 0,'0'0'0,"0"36"32,0-1 77,0 0-62,0 0-47,0 1 16,0 34-1,0 1 1,0 35-1,0-36 1,0 1 0,0-36-1,0 0 17,35 1-1,-70-36 0</inkml:trace>
  <inkml:trace contextRef="#ctx0" brushRef="#br0" timeOffset="204056">5186 9913 0,'35'-35'62,"0"35"-46,1 0 0,-1 0-16,0-36 15,1 36-15,34 0 16,-35 0-1,36 36 1,-71-1 0,0 0-1,-35 36 1,35-36 15,-36 71-15,-34-35-1,-1-1 1,1-35 0,34 1-1,1-36 1,0 0-16</inkml:trace>
  <inkml:trace contextRef="#ctx0" brushRef="#br0" timeOffset="204357">5221 10266 0,'0'0'16,"35"35"15,-35 0 0,36-35-31,-36 36 16,70 34-1,1 36 1,-1 0 0,-34-36-1,34 1 1,-35 35-1</inkml:trace>
  <inkml:trace contextRef="#ctx0" brushRef="#br0" timeOffset="210205">2222 1976 0,'0'0'15,"0"-36"-15,-35 36 0,35-35 31,-35 35-15,0-71 0,-71 1-1,0 35 1,0-1 0,-141 36-1,71 36 1,-106 34-1,35 71 1,106-35 0,105-71-16,-34 106 15,34-105-15,36-1 16,-35 71-16,35 35 31,35 0-15,1-35-16,34 35 15,-34-106-15,-36 1 0,105 69 16,72 37 0,105-37-1,-35-105 1,212-105 0,-71-72-1,-71 1 1,-282 176-16,107-141 15,-107 141-15,0-141 16,-70-1 0,-71-69-1,-106-71 1,1 70 0,-72 36-1</inkml:trace>
  <inkml:trace contextRef="#ctx0" brushRef="#br0" timeOffset="210921.99">1940 494 0,'0'35'31,"0"0"-15,0 1 0,-35-1-16,35 0 0,0 1 15,-35 105 1,35-106-16,0 71 15,0-71-15,0 36 16,0-1 0,-36-35-1,36-105 1,0-36 0,-35-70-1,70-71 16,-35 106-15,71 35 0,0 0-1,34 71 1,1 70 0,35 106-1,-70-35 1,-1 70-1,-34 1 1,-1 34 0,-35-140-1,-35 70 1</inkml:trace>
  <inkml:trace contextRef="#ctx0" brushRef="#br0" timeOffset="211171.99">1658 917 0,'35'0'31,"-35"-35"-31,36 35 16,-1 0-16,-35-35 0,106 35 16,211-106-1,71 35-15</inkml:trace>
  <inkml:trace contextRef="#ctx0" brushRef="#br0" timeOffset="211906">4374 1729 0,'0'0'0,"0"-36"0,0 1 15,-35 35 1,-35-70-1,-1-1 1,-35 36 0,-70 70-1,70 106 1,-70 71 0,-1 35-1,71 0 16,106-36-15,36 72 0,69-142-1,37-36 1,175-140 0,-35-71-1,-35-105 1,-35-36-1,-212-106 1,-212 106 0,-140 35-1</inkml:trace>
  <inkml:trace contextRef="#ctx0" brushRef="#br0" timeOffset="212255">4269 1870 0,'0'0'0,"0"-36"0,0 1 31,0 0-15,35 35-16,-35-35 0,70-142 16,-34 142-16,105-177 15,-106 177 1,36-71-16,-36 71 15,71-177 1,-106 177-16,0-177 0</inkml:trace>
  <inkml:trace contextRef="#ctx0" brushRef="#br0" timeOffset="212588">4586 353 0,'0'0'0,"0"-35"0,-35 35 31,35 35 0,-35-35-31,35 35 16,0 71-1,0 35 1,35 35 0,0 1-1,0-107-15</inkml:trace>
  <inkml:trace contextRef="#ctx0" brushRef="#br0" timeOffset="213070.99">4516 388 0,'0'0'16,"0"-35"-16,35 35 15,-35-35 1,35-1 0,71-34-1,-71 70-15,71-36 16,-71 36-16,1 71 16,-36 35-1,-71 35 1,0 35-1,1-70 1,70-141 15,35 35-31,0-35 16,36-1 15,35 1-31,0 35 16,-71 71 15,-35 34-15,-35 1-1,-1-71-15,-105 36 16,106-36-16,-106 1 16,-247 34-1</inkml:trace>
  <inkml:trace contextRef="#ctx0" brushRef="#br0" timeOffset="213821">7020 1588 0,'0'0'0,"-35"-36"0,35 1 15,-35 35 1,-36-71 0,-35 1-1,71 70-15,-106 0 16,106 0-16,-71 35 16,35 0-16,-105 107 15,141-72-15,-71 71 16,-35 141-1,105-211-15,-34 141 16,35-142-16,35-35 0,0 71 16,35 177-1,106-107 1,-71-141-16,213 71 16,-213-106-16,1 35 15,211-35-15,177-141 16,-177-35 15,-141-106-15,-212 35-1,-140 0 1,-36 0 0,212 211-16,-177-69 0</inkml:trace>
  <inkml:trace contextRef="#ctx0" brushRef="#br0" timeOffset="214170.99">7020 1976 0,'0'0'16,"0"-36"-16,0 1 15,0 0 1,0-36 0,71-70-1,70-35 1,35-36-1,-140 177-15,105-142 16,-106 142-16,36-71 16,-1 0-1,-70 36 1</inkml:trace>
  <inkml:trace contextRef="#ctx0" brushRef="#br0" timeOffset="-214741.73">8008 353 0,'0'0'0,"-35"0"16,35 35 15,35-35 31,-35-35-46,35 35 0,1-35-1,-36-1 1,0 1 0,0-36-1,-71 36 1,36 70-1,-36 1 1,1 34 0,-1 36-1,36 35 1,70-35 0,71 0-1,106-36 1,-36-70 15,318-317-31</inkml:trace>
  <inkml:trace contextRef="#ctx0" brushRef="#br0" timeOffset="-208842.73">6844 14922 0,'0'0'16,"-35"0"-16,70 0 47,0 0-31,0 0-1,1 0-15,-36 36 0,35-36 16,0 0-16,71 70 15,35 1 17,-70-1-17,-36-34-15,36 70 16,-36-106-16,0 70 16,-35-35-16,71 107 15,-36-107-15,-35 35 16,71 107-1,-71-142-15,0 71 16,0-71-16,35 71 16,-70-36-1,35-34-15,0 34 16,0-34-16,-36 34 16,-34 1-1,34-1 1,-34 1-1,35-1 17,-1 1-17,1-36 1,-36 36 0,1-36-1,-1 36 1,36-1-1,0-70-15,0 35 16,35 1-16,-36-36 16,-70 70-16</inkml:trace>
  <inkml:trace contextRef="#ctx0" brushRef="#br0" timeOffset="-204938.74">8714 18450 0,'0'-35'218,"0"70"-61,0 1-157,0-1 0,35 35 15,-35 107 1,0-142-1,0 0 17,0 1 15,0 34-32,0-35 16,0 1-15,0-1 0,0 141-1,0-140 1</inkml:trace>
  <inkml:trace contextRef="#ctx0" brushRef="#br0" timeOffset="-204493.74">8714 18486 0,'0'-36'15,"-36"36"48,36 36-32,-35-1-15,35 0-1,-35 0-15,35 1 16,-36-1-16,1 35 16,0 1-1,0-71 16,35 35-31,0-105 32</inkml:trace>
  <inkml:trace contextRef="#ctx0" brushRef="#br0" timeOffset="-204115.74">8714 18415 0,'0'0'0,"0"35"78,0 1-63,35-36 1,-35 35-16,0 0 16,35 36-1,0-1 1,1 1 0,-1-1-1,0-34 1,-35-1 15</inkml:trace>
  <inkml:trace contextRef="#ctx0" brushRef="#br0" timeOffset="-199240.74">8678 16651 0,'0'-35'0,"-35"35"31,0-35 1,70 35 93,0 0-125,1 0 15,-1 0-15,35 0 16,72 0-1,34 0 1,-35 35 0,-35-35-1,35 0 1,-106 0 0,-35-35 30,36 35-30</inkml:trace>
  <inkml:trace contextRef="#ctx0" brushRef="#br0" timeOffset="-198811.73">9913 16051 0,'0'-35'0,"-35"35"47,35 35-31,0 1 0,0-1-16,0 35 15,0 72 1,35 69-1,-35-70 1,35-35 0,-35 0-1,36-71 1,-36-70 0</inkml:trace>
  <inkml:trace contextRef="#ctx0" brushRef="#br0" timeOffset="-198427.74">9913 16016 0,'0'0'0,"0"-35"0,0 0 16,0-1-1,35 1 1,1 0 0,69 35-1,37 35 1,-37 0 0,-34 1-1,-36-36-15,36 105 16,-71-69-1,35-36-15,-70 105 16,-36 1 15,1-35-15,-107 35 0,-34 35-16</inkml:trace>
  <inkml:trace contextRef="#ctx0" brushRef="#br0" timeOffset="-198142.74">10019 16439 0,'0'36'63,"35"-36"-48,0 35-15,-35 0 16,71 36 0,35 35-1,0 35 1,105 106-1</inkml:trace>
  <inkml:trace contextRef="#ctx0" brushRef="#br0" timeOffset="-195669.73">11183 18380 0,'0'35'94,"0"0"-78,0 1-1,0-1-15,0 0 0,0 0 16,0 1-16,0 69 16,0-69-16,0 140 15,0-35 1,0-105-16,0 140 15,0-141 1,0 1 0,0-1-16,0 35 15,0-105 32</inkml:trace>
  <inkml:trace contextRef="#ctx0" brushRef="#br0" timeOffset="-195144.74">11218 18344 0,'0'0'15,"0"-35"1,-35 35-1,35 35 32,35-35-47,-70 0 32,35 36-32,0-1 31,0 0-16,0 1-15,0 34 32,0 36-17,0 35 1,0-35 0,0-36-1,0-34 1,35-1-1</inkml:trace>
  <inkml:trace contextRef="#ctx0" brushRef="#br0" timeOffset="-194742.74">11218 18203 0,'-35'0'0,"35"-35"0,0 70 78,-35 1-63,-1-1 1,36 0-16,-35 0 0,-35 36 16,-1 35-1,1-71 1,70 0-1,-36-35 1</inkml:trace>
  <inkml:trace contextRef="#ctx0" brushRef="#br0" timeOffset="-194444.73">11183 18309 0,'0'-35'0,"0"70"47,0 0-16,35-35-15,-35 36-16,0-1 0,36 0 15,-36 1-15,35 34 16,0-70 0,0 71-16,-35-36 31,36-35-31</inkml:trace>
  <inkml:trace contextRef="#ctx0" brushRef="#br0" timeOffset="-188161.73">11395 18168 0,'-36'0'16,"72"0"62,-1 35-63,0-35 1,1 36-16,-1-1 0,106 71 16,-106-106-16,106 141 31,-105-106-31,69 106 16,-34 36-1,-36-1 1,1 71-1,-36-71 1,0 36 0,-36-71-1,36-106-15,-35 142 16,35-142-16,-35 71 16,-1 35-1,-34 35 1,-1-34-1,1 34 17,70-141-32,-35 71 0,-1-71 15,1 36 1,0 35 0,35-71-1,0-70-15</inkml:trace>
  <inkml:trace contextRef="#ctx0" brushRef="#br0" timeOffset="-186028.73">2258 20814 0,'0'-35'0,"-36"-1"47,1 1-31,0 0-1,-36 0 1,1 35 0,-71-36-1,35 36 1,0 36 0,0-1-1,-35 71 1,71 35-1,-1 0 1,36 0 0,-1 0 15,36-35-15,36 0-1,-1 0 1,0-36-1,-35-35-15,71 1 16,-71-1-16,70 0 16,36 36-1,0-36 1,35 0 0,-35-35-1,0 0 1,-71 0-16,71-35 15,-71 35 1,0 0 0,1-35-16,34 0 0,-34-1 15,-36 1 1,70-36 0,-35-34-1,-35-1 1,0 35-1,0-105 1,-35 70 0,35 0-1,-35 36 1,-36-1 0,36 0-1,0 1-15</inkml:trace>
  <inkml:trace contextRef="#ctx0" brushRef="#br0" timeOffset="-183329.73">6879 20743 0,'0'0'0,"0"-35"16,-35 35 15,35-35-31,0 0 16,-35 35 15,-1 0-15,-34-36-1,-1 1 1,1 35-1,-1-35 1,36 35-16,-36-36 16,36 36-1,0 0-15,-36 36 16,1-36 0,-1 35-1,36-35 1,-1 35-16,1 1 15,0-36 1,0 0 15,35 35-15,0 0 15,0 0-15,-36-35-1,36 36-15,0-1 16,0 0-16,0 36 16,0-1-1,-35 71 1,35-35 0,0 0-1,35-106-15,-35 141 16,0-106-1,36 1-15,-36 70 16,0-71 0,35 35 15,0 1-15,36-36-1,-36 36 1,36-36-1,-1 0 1,1-35 0,-1 0-1,1 36 1,35-72 0,-36 1-1,36 0 1,0-36-1,0 1 1,-36-1 0,1 1 15,-36-1-15,0-70-1,-35 70 1,0 36-16,-35-212 15,35 212-15,-35-106 16,0-36 0,-1 107-1,-105-107-15</inkml:trace>
  <inkml:trace contextRef="#ctx0" brushRef="#br0" timeOffset="-181180.73">11501 20708 0,'0'-35'63,"35"35"-48,-70 0 16,-1-35 1,36-1-32,-35 36 15,-36-70-15,1-1 32,35 71-17,-36-35 1,36 35-1,-36 35-15,1 0 16,34-35-16,1 36 16,-71 34-1,71 1 1,0-71-16,-36 106 16,71-71-16,-35 35 15,35-34-15,-35 70 16,35-71-1,-36 35-15,36 1 16,0 70 0,36-70-1,-36 34 17,35 1-17,35 0 1,1 0-1,0 0 1,34-36 0,-34-34-1,105-1 1,1-70 0,-36-36-1,0 1 1,-141 34-16,106-105 15,-106 106-15,70-106 16,-70-71 0,-105-105-1,34 175 17,-105-104-32</inkml:trace>
  <inkml:trace contextRef="#ctx0" brushRef="#br0" timeOffset="-168065.73">13370 19897 0,'-35'0'16,"0"-36"0,70 36 77,-35 36-93,35-36 0,1 0 16,-1 0-16,106-36 16,0 1 15,-35 35-16,-36 35 1,-34-35-16,-1 0 16</inkml:trace>
  <inkml:trace contextRef="#ctx0" brushRef="#br0" timeOffset="-167698.73">14146 19509 0,'0'0'0,"0"-36"0,-35 36 16,0 0 15,35 36 1,35-36-32,-35 105 15,35 37 1,-35-1-1,0 0 1,0-35 0,0-71-1</inkml:trace>
  <inkml:trace contextRef="#ctx0" brushRef="#br0" timeOffset="-167363.74">14182 19438 0,'0'0'0,"0"-35"0,0 0 15,35 35 1,0 0-1,1-36 1,69 1 0,1 70-1,-35-35 1,-36 71 0,0 35 15,-70-106-31,35 105 15,-35-69-15,35-1 0,-36 71 16,-69 0 0,-1-36-16</inkml:trace>
  <inkml:trace contextRef="#ctx0" brushRef="#br0" timeOffset="-167131.74">14182 19791 0,'0'35'16,"35"-35"-1,-35 35 1,0 1-16,35 34 16,71 1 15,0-36-16,211 71 1</inkml:trace>
  <inkml:trace contextRef="#ctx0" brushRef="#br0" timeOffset="-166265.73">15593 20743 0,'0'0'0,"0"-35"15,-35 35-15,35-35 0,-36 0 32,36-1-32,-70 36 31,34-35-16,-34 70 1,-36-35 0,35 36-1,-34-1 1,-1 35 0,106-34-16,-71 34 15,71-35-15,-70 71 16,34 71-1,72-1 1,-36-70 0,70 35-1,71-35 1,0-71 0,71-35 15,0-35-16,-36-71 1,-176 71-16,106-71 16,-106 71-16,0-71 15,-71-141 1,-70 0 0,0 141-1,35 36 1,71 70-16,-106-36 0</inkml:trace>
  <inkml:trace contextRef="#ctx0" brushRef="#br0" timeOffset="-162773.73">13300 22472 0,'0'35'0,"35"-35"79,-35 35-79,-35-35 78,-1 0-47,1 0 31,0 0 1,0 0-16,-1 0-16,1 0-15,0 0-16,-36 0 15,1 0 1,34 0 0,1 0-1,0 0 16,0 0-15,-1 0 15,-34 0-31,-1 0 32,1 0-17,-1-35 16,-211 35-15,176-35-16,35 35 16,36 0-16,0 0 15,0 0 1,-1 0 0,1 0-1,-35 0 1,34 0-1,1 0 1,-36 0 0,36 0-1,-35 0 1,34 0 0,1 0-1,35-35 1,-35 35-16,-1 0 15,72 35 110</inkml:trace>
  <inkml:trace contextRef="#ctx0" brushRef="#br0" timeOffset="-162149.74">11254 22225 0,'0'-35'16,"35"35"-1,-35-36 1,0 72 46,0-1-46,35 0 0,-35 1-16,0-1 15,0 0-15,35 36 16,-35 34 0,0-69-16,36 105 15,-36-106-15,0 106 16,0-70-1,0-36-15,0 0 16,0 1-16,0-1 16,0-70 31,0-1-16,-36-34-31</inkml:trace>
  <inkml:trace contextRef="#ctx0" brushRef="#br0" timeOffset="-161698.73">11289 22084 0,'35'0'46,"-35"-35"-30,0 70 0,-35 0 15,35 0-31,-35-35 16,35 36-16,0-1 15,-36-35 1,1 35 15,35 1-31,-71 34 16,1-35-1</inkml:trace>
  <inkml:trace contextRef="#ctx0" brushRef="#br0" timeOffset="-161331.74">11289 22154 0,'0'-35'46,"35"35"-46,0 0 63,1 35-32,-1 1-15,0-36-16,36 70 15,-1 36 1,-70-71 0,36-35-1,-36 36-15</inkml:trace>
  <inkml:trace contextRef="#ctx0" brushRef="#br0" timeOffset="-158265.73">11359 22789 0,'-35'0'94,"35"36"-94,-35-36 16,0-36-16,-1 36 15,1 0-15,-71-35 16,-105 0 0,140 35-1,0 0 1,1-35 0,-106 35-1,34-36 16,37 36-15,-37-35 0,1 35-1,35 0 1,-35 35 0,36 1-1,34-36 1,0 0-1,1 0 1,-36 0 0,36 0-1,-1 0 1,36 0 0,-36-36-1,36 36 16,0 0-15,-1 0 0,1 0-1,0 0 1,-1 0 0,36 36 30</inkml:trace>
  <inkml:trace contextRef="#ctx0" brushRef="#br0" timeOffset="-157598.73">8643 22401 0,'0'36'94,"0"-1"-79,0 0-15,0 0 16,0 71-16,0 35 16,0 1-1,0-37 16,0 1-15,-35-35 0,-1 35-1</inkml:trace>
  <inkml:trace contextRef="#ctx0" brushRef="#br0" timeOffset="-157130.74">8714 22366 0,'0'35'0,"-36"-35"31,36 36-16,-35-36 1,0 35 0,-1-35-1,36 35-15,-70 36 16,35-36 0,-1 0-16,1 1 31,35-1-31,-35-35 0,35 35 0,-35-35 15</inkml:trace>
  <inkml:trace contextRef="#ctx0" brushRef="#br0" timeOffset="-156816.74">8678 22366 0,'0'-35'0,"0"70"16,0-70-16,36 35 31,-36 35 16,35-35-32,-35 35 1,35 36 0,0-1-1,1 36 1,-1-70-16,0 69 16</inkml:trace>
  <inkml:trace contextRef="#ctx0" brushRef="#br0" timeOffset="-151724.74">8502 23072 0,'0'35'16,"0"-70"31,-35 35 0,-1 0-32,1 0-15,0 0 0,0 0 16,-107 0 0,-34 0-1,0 0 1,-36 0 0,36-36-1,34 36 1,1 0 15,0-35-15,0 35-1,35 0 1,36 0 0,35 35-1,35-70 1,0 70 46</inkml:trace>
  <inkml:trace contextRef="#ctx0" brushRef="#br0" timeOffset="-151217.73">6562 22401 0,'0'-35'15,"-36"35"1,36-35 15,0 70 32,0 0-63,0 1 15,0-1-15,0 141 16,36 142 0,-36-71-1,0-141 1,0-1-1,0-69 1,0-1 0,-36-70-1</inkml:trace>
  <inkml:trace contextRef="#ctx0" brushRef="#br0" timeOffset="-150848.74">6456 22260 0,'0'36'16,"-35"-36"15,35 35-15,-36 0-1,36 0 1,-35-35-16,0 36 0,-1 34 31,-34 36-15,-36-35-16</inkml:trace>
  <inkml:trace contextRef="#ctx0" brushRef="#br0" timeOffset="-150583.73">6491 22119 0,'0'0'16,"0"35"-16,0 1 47,0-1-32,35 0 1,-35 36-1,36-1 1,34 1 0,1 70-1,-36 35-15</inkml:trace>
  <inkml:trace contextRef="#ctx0" brushRef="#br0" timeOffset="-149900.73">6456 23036 0,'0'0'0,"0"36"32,-35-36-17,-1 0 1,1-36-1,-36 36 1,1 0 0,-107 0-1,-34 0 1,70 0 0,-71-35-1,177 35-15,-106 0 16,105 0-16,-69 0 15,-1-35 1,70 35-16,1 0 16,0 0-16,0 0 31,70-35-15,-35 70-1,0 0 1</inkml:trace>
  <inkml:trace contextRef="#ctx0" brushRef="#br0" timeOffset="-149348.74">4621 22401 0,'0'36'47,"36"-36"-31,-36 35-1,0 0-15,0 0 0,0 36 16,35-36-16,-35 142 16,0-142-16,35 141 15,0 1 1,-35-71-1,0-71 1,36 35 0,-36-34-16,-36-1 0</inkml:trace>
  <inkml:trace contextRef="#ctx0" brushRef="#br0" timeOffset="-149033.73">4516 22260 0,'0'36'47,"-36"-36"-47,36 35 16,-35 35-1,0 71 1,-1 1 0,1-37-1,-35-34-15</inkml:trace>
  <inkml:trace contextRef="#ctx0" brushRef="#br0" timeOffset="-148767.74">4516 22119 0,'0'35'15,"0"1"17,35-36-32,-35 35 15,35-35 1,-35 35-16,35 36 16,36 35-1,35 35 1,35 70-16</inkml:trace>
  <inkml:trace contextRef="#ctx0" brushRef="#br0" timeOffset="-148063.73">4516 23107 0,'-36'0'78,"1"0"-63,0 0 1,-1 0-16,1 0 16,0 0-16,-36 0 15,-140 0 1,34 0-1,-105 35 1,106-35 0,140 0-16,-175 0 15,175 0 1,-34 0-16,-36-35 16,71 35-1,0-35 16,-1 35-31,36-36 32,0 72 15</inkml:trace>
  <inkml:trace contextRef="#ctx0" brushRef="#br0" timeOffset="-147517.73">2399 22401 0,'0'36'78,"0"-1"-78,0 0 16,0 0-16,0 1 15,35 211 1,-35-106 0,35 0-1,-35-106-15,0 71 16,0-71-16,0 36 16,-35-1-1,35-34 1</inkml:trace>
  <inkml:trace contextRef="#ctx0" brushRef="#br0" timeOffset="-147147.74">2293 22331 0,'0'35'16,"0"0"30,-35-35-46,35 36 16,0-1 0,-36-35-16,36 35 0,0 0 0,-35-35 0,0 71 15,0 35 1,-71 0 0,35 0-1,1-71 1</inkml:trace>
  <inkml:trace contextRef="#ctx0" brushRef="#br0" timeOffset="-146767.73">2293 22296 0,'35'0'62,"-35"35"-62,36-35 16,-36 35-16,35-35 15,0 106-15,36 0 32,-1 35-17,-34-106-15,-1 36 16,0-36-16,36 36 16,-36-36-1,-35 0 1,0 0-16</inkml:trace>
  <inkml:trace contextRef="#ctx0" brushRef="#br0" timeOffset="-136634.74">4974 24165 0,'-35'0'31,"70"0"-15,-35-35-1,-35 35 17,35-35-32,-35 35 0,-1-36 15,-105-34 16,0 35-31,0-1 16,35 1 15,-35 70-15,35 1 0,0 34-1,36 36 1,35 0-1,-1 35 1,36-70-16,0 70 16,0-106-16,36 141 15,-1-35 1,71 0 0,0-35-1,-1-35 1,-69-71-16,69 35 15,-69-35-15,105 0 16,0 0 15,106-106-15,-71-70 0,-70 0-1,-106 34 1,0 107-16,-70-176 15,70 175-15,-71-70 16,-35 1 0,0 69-1,36 36 1,105 0 31,0 71-32</inkml:trace>
  <inkml:trace contextRef="#ctx0" brushRef="#br0" timeOffset="-135019.74">20073 5186 0,'0'0'16,"0"-35"-16,-35 35 15,35-36 1,-36 36-16,1-35 16,-35 0-1,-1-1 1,1 36-1,-36 36 1,0-1 15,0 36-15,36-1-16,-36 36 16,70-71-16,-34 106 15,35 106 1,35-70-1,0-1 1,35-141-16,0 71 16,0-71-16,71 71 15,0-35 1,106-1 0,-36-70-1,-141 0-15,106-35 31,-105 0-31,-1 0 0,0 35 0,1-36 0,105-140 16,-106-36 15,-70 1-15,-71-36 0,35 176-16,-35-70 15,71 106-15,-106-106 16,-35 105-1</inkml:trace>
  <inkml:trace contextRef="#ctx0" brushRef="#br0" timeOffset="-134219.74">22542 5433 0,'0'-71'0,"0"36"0,-35 0 16,35-1-1,-35-69 1,0-1 0,-36 35-1,-35 1 1,-35 70-1,-35 70 1,-1 36 0,-34 106-1,105-1 1,35 1 0,107 0-1,140-1 1,0-70-1,107-70 1,-36-71 15,-36-106-15,1-70 0,-142-71-1,-105 0 1,-106-35-1,35 70 1,71 177-16,-71-36 16,0 71-16</inkml:trace>
  <inkml:trace contextRef="#ctx0" brushRef="#br0" timeOffset="-132949.74">18662 4339 0,'0'0'0,"0"-35"15,0 0 17,-35 35-32,70 35 15,-70 35 16,35 36-31,0 247 16,-36-35 15,36 105-15,0-317-16,0 141 16,0-177-16,0 283 15,-35-141 1,35-36-1,0-35 1,0-35 0,0-71-1,35-105 1</inkml:trace>
  <inkml:trace contextRef="#ctx0" brushRef="#br0" timeOffset="-130684.73">18450 4198 0,'0'0'16,"0"-35"-16,0 0 31,-35 35-15,70 0 0,-35-36-1,0 72 1,106-36-1,35 35 1,106 35 0,35-70-1,71 36 1,35-36 0,177-36-1,-177 36 1,-177 0-1,-34 0 1,-71 0 15,35 0-15,0 36 0,0-36-1,-106 0-15,106 0 16,-105 0-16,105 0 15,35-36 1,-141 36 0,106 0-1,-35 0 1,-35 0 0,-1 0-1,-70 36 79,-35-36-78,70 35 30,-35 0-30,0 0-16,0 1 16,36-1-16,-36 71 15,0 0 1,0 35 0,0 106-1,0 0 1,0 35-1,0-141 1,0 0 15,0-106-31,0 106 16,0-105-16,0 34 16,0-34-16,0 34 15,0-35-15,0 1 16,0 34-1,0-34 1,0 34 0,0 1-1,0-36 1,0 36 0,0-36-1,0 35 1,0-34-1,0 69 1,0-34 0,0-36 15,0 1-15,-36-36 46,1 0-62,0 0 16,0 0-16,-71 0 15,-35 0 1,-36-36 0,1 1-1,0 35 1,140 0-16,-140 0 15,141 0-15,-107-35 16,-34 35 15,35 0-15,-71 0 0,1 0-1,34-36 1,36 36-1,35 0 1,36-35 0,-71 35-1,35 0 1,35 0 0,-35 0-1,71 0 16,-35 0-31,-36 0 16,70 0-16,-69-35 31,69 35-31,1 0 16,-35 0 0,-36-35-1,70 35 1,-34-36-1,35 36 1,-36 0 0,36-35-1,-1 35 1,1 0 15,35 35 16,-35-35-47,0 0 31,-1 0 47,1 0-62,0 0 15</inkml:trace>
  <inkml:trace contextRef="#ctx0" brushRef="#br0" timeOffset="-124204.73">16439 7620 0,'0'0'0,"-35"0"15,0-35 1,0-1-1,-1 1 1,1-35 0,0 34-1,35 1 1,0 0 0,0 35-1,0-71 1,106 1-1,-36 70 1,36 0 15,0 70-15,-36 107 0,-34-1-1,-1 71 1,0-71-1,1 1 1,-1 34 0,0 72-1,-35-72 1,0 36 0,0-106-1,0 71 16,0-71-31,0-70 16,0 70-16,0-106 16,0 71-16,0-71 0,0 106 31,0-70-31,0 105 16,0 1-1,-35 105 1,35-35-1,0 0 1,0-177-16,0 213 16,35-248-16,-35 212 15,0-71 1,35 71 0,-70-212-16,35 142 15,0-142-15,0 177 16,0 35-1,35 0 1,-35-36 15,36 1-15,-36 70 0,0-70-1,0-142-15,0 142 16,0-141-16,0 105 15,0 36 1,35 35 0,-35-71-1,0-105-15,0 140 16,0-176-16,0 142 16,0 105-1,-35-70 1,35 35-1,0-36 1,35-34 0,-35-142-16,0 177 31,0-142-31,0 71 16,35 71-1,-35 0 1,35-1-1,-35-175-15,-35 105 16,35-106-16,0 71 16,-35 105-1,0-69 1,35 34 0,0-141-16,0 106 15,0-105-15,35 105 16,-35-106-16,0 106 15,0-106-15,35 71 16,-35 35 15,35 0-15,-35 36 0,0-142-16,-35 71 15,35-71-15,-35 36 16,-106 35-1,0-36 1,0-34 0,105-36-16,-281-106 15,246 70-15,-211-175 16</inkml:trace>
  <inkml:trace contextRef="#ctx0" brushRef="#br0" timeOffset="-115422.74">26564 8043 0,'0'-35'16,"-35"35"-16,35-35 31,0 0-31,-35 35 16,35-36-16,-36 36 15,1-35 1,0-36 0,-36 36-1,1 0 1,-71 35 0,-1 35-1,37 36 1,-36 35-1,-1 105 1,37 36 0,34 35-1,71 36 17,71-71-17,140 0 1,71-141-1,177-106 1,-141-142 0,-71-104-1,-212-37 1,-176 1 0,-389-106-1</inkml:trace>
  <inkml:trace contextRef="#ctx0" brushRef="#br0" timeOffset="-114788.73">26176 9172 0,'0'0'0,"-35"-35"0,35 0 16,-35-1-1,35 1 1,0 70 15,35-35-15,106 106-1,106 106 1,-71-36 0,1 71-1,-107-70 1,-34 140 0,-107-105-1,-35-1 1,-35 1-1,35-71 1,0-70 15,71-36-15,0-35-16,70 0 31</inkml:trace>
  <inkml:trace contextRef="#ctx0" brushRef="#br0" timeOffset="-113422.74">19897 11042 0,'0'0'0,"0"-35"0,-36 35 15,36-36 1,-35 1-1,-35 0 1,-1 0 0,-105 70-1,-36 106 1,36 0 0,-71 35-1,105 1 1,72-1-1,35 71 1,140 35 0,107-35-1,106-70 1,-36-107 15,0-105-15,-70-141-1,-106-71 1,-142-36 0,1 213-16,-106-212 15,70 211-15,-70-70 16,-106-71 0,0 212-1</inkml:trace>
  <inkml:trace contextRef="#ctx0" brushRef="#br0" timeOffset="-112738.73">22331 11501 0,'0'0'0,"-35"-36"15,35 1-15,-71 0 16,0-1 15,-70-34-15,-70 70-1,34 35 1,107-35-16,-71 141 16,105-105-16,-70 140 15,36 71 1,70-106 0,106 141-1,211-35 1,-105-212-1,211-70 1,-176-141 0,-70-106-1,-177-1 1,-212-34 15,-35 105-15,-141 36-1,282 176 1,0 70-16</inkml:trace>
  <inkml:trace contextRef="#ctx0" brushRef="#br0" timeOffset="-111289.74">24448 11359 0,'0'-35'0,"0"70"16,0-105-16,-36 70 16,36-35-16,-35-1 15,0 36 1,-36-70-16,-35 70 31,-105 0-15,-72 141-1,36 0 1,212-70-16,-141 140 16,176-175-16,-35 210 15,105 37 1,106-36 0,248-71-1,-71-211 1,70-212-1,-247-71 1,-176 1 0,-211-71-1,-107 176 1,-35 71 15,36 211-31</inkml:trace>
  <inkml:trace contextRef="#ctx0" brushRef="#br0" timeOffset="-110706.73">26282 11571 0,'-35'-35'15,"70"70"-15,-70-105 0,-1 34 16,1-70 0,-35 1-1,-1 69 1,-35 1 0,-35 70-1,0 71 1,106-71-16,-106 142 15,105-142-15,1 177 16,35 35 0,141 0-1,247 35 1,-106-247 0,142-176 15,-354 70-31,107-105 15,-142 70-15,0-35 16,-246-353 0,-72 212-1,-246 35-15</inkml:trace>
  <inkml:trace contextRef="#ctx0" brushRef="#br0" timeOffset="-102673.74">31150 14499 0,'0'-35'0,"-35"0"32,35-1-17,-35 1-15,35 0 16,-71 0 0,-35-36-1,106 36-15,-105 35 16,69 0-16,-105 0 15,35 70 1,0 36 0,-70 141-1,105-35 1,71 35 0,71-71 15,105 36-16,1-177 1,176-141 0,-36-141-1,-211-70 1,-177 70 0,-281 0-1</inkml:trace>
  <inkml:trace contextRef="#ctx0" brushRef="#br0" timeOffset="-102006.74">31009 15346 0,'0'0'0,"0"-35"47,0 70-47,35-35 31,1 70-15,70 36-1,-71-70-15,71 140 16,-36-70-16,36 105 15,0 107 1,-71-106 0,0-177-16,-70 141 15,35-140-15,-70 105 16,34-106-16,-70 71 31,71-71-31,-71 71 16,-35 0-1,106-71-15</inkml:trace>
  <inkml:trace contextRef="#ctx0" brushRef="#br0" timeOffset="-97724.73">18486 16545 0,'0'-35'0,"0"0"31,-36 35-15,36-36-16,0 1 16,-35 35-1,35 35 17,0 1-32,0 140 31,0 106-16,0-105 1,0 211 0,35 0-1,-35-71 1,36-105 0,-36 0-1,0-142 1,0-35-16,35 1 15,-35-1-15,0 0 32,0 1 15,35-36-32,0 0 1,1 35-1,34 0 1,71 0 0,0 1-1,-105-36-15,70 0 16,-1 35-16,37-35 16,69-35-1,-140 35-15,105 0 16,-105-36-16,140 36 15,-34-35 1,-1 35 0,106 0 15,-211 35-31,70-35 16,0 36 15,0-36-16,-35 0 1,70 35 0,1-35-1,-1 0 1,-35 0 0,36 0-1,-36 0 1,35 35-1,36-35 1,0 0 0,-36 0-1,71 0 1,-106 0 15,176 0-15,-70 0-1,-70 0 1,70 0 0,-71 0-1,36 0 1,35 36 0,-36-36-1,1 0 1,-35-36-1,-36 36 1,-106 0-16,71 0 16,-71 0-16,106 0 15,35 0 1,36 0 0,-35 0 15,-36 0-16,0 0 1,35 0 0,1-35-1,-1 35 1,-35 0 0,-106 0-16,142 0 15,-107 0-15,36 0 16,106 0-1,35 0 1,-71-35 0,36 35-1,-1-36 1,1 36 15,35 0-15,-35-35-1,-1 35 1,-34-35 0,-107 35-16,107 0 15,-142 0-15,71 0 16,70-35 0,36 35-1,0 0 1,-36 0-1,-141 0-15,106 0 16,-105 0-16,69 0 16,37 0-1,-107 0-15,35 0 16,-34 0 0,34 0-16,1 0 15,-1 0 16,-34 0-15,-1 0 0,0 0-1,0 0 1,-35-36 0,0 1-1,0 0 1,0-36-1,0-35 1,-35-35 0,35-35-1,0 141-15,-35-177 16,0 177-16,35-1 16,-36-140-16,-34-36 31,35 36-16,35 0 1,0 70 0,-36 70-16,36-34 15,0 35-15,0-1 16,-35 1 0,35 0-1,0 0 1,0-1-1,-35 1 1,35 0 47,-36 35-63,1 0 15,0 0 1,0 0-1,-71 0 1,-106 0 0,-35 35-1,-35-35 1,0 0 0,211 0-16,-211 0 15,211 0-15,-176 0 16,-141 0-1,-106 0 1,-35-35 0,71 35-1,-142-36 1,282 36 15,-246-35-15,0 35-1,34-35 1,142 35 0,-141 35-1,247-70 1,-212 35 0,35-35-1,1-36 1,140 36-1,-140-1 1,105 36 0,-35-35-1,70 0 1,-34 0 0,69 35-1,178 0 1,-178-36-1,213 36-15,-142 0 16,-35-35 0,0 70-16</inkml:trace>
  <inkml:trace contextRef="#ctx0" brushRef="#br0" timeOffset="-96890.74">17039 17886 0,'0'0'0,"0"-35"16,-35 35-1,0 0 17,35 35-32,-36 0 15,-34 36 1,70-1 15,35 1-31,36-36 31,-1-35-15,-35-70 0,1 34-1,-36-70 1,-71 36 0,-35 70-1,36 0 1,-36 176-1</inkml:trace>
  <inkml:trace contextRef="#ctx0" brushRef="#br0" timeOffset="-96473.73">17321 18062 0,'0'0'15,"-35"0"-15,0 0 32,0 0-17,35 36 1,0-1-1,35-35-15,0 35 16,36 0 0,34-105-1,-69 35 1,-1-36 15,-70 0-15,-36 71-1,1 0 1,-1 71 0,106 70-1</inkml:trace>
  <inkml:trace contextRef="#ctx0" brushRef="#br0" timeOffset="-96107.73">17921 17992 0,'0'0'0,"-35"0"15,0 0 1,35 35 0,-36-35-16,1 35 15,35 1 1,0-1-1,0 0 1,106-35 0,-36-35-1,-34-71 1,-36 35 0,-71 1-1,36 70 1,-36 35-1,36 36 1,70 140 0</inkml:trace>
  <inkml:trace contextRef="#ctx0" brushRef="#br0" timeOffset="-94774.74">33161 17145 0,'0'-35'15,"0"-1"17,-35 36-32,35-35 15,-35 0-15,-1 0 16,1-1-1,-71 1 1,71 35-16,-71 0 16,71 35-16,-142 71 15,72 0 1,-1 106 0,35 140-1,71-281-15,35 176 16,1-212-16,140 177 15,212-106 1,-35-106 15,176-353-15,-494 318-16,-35-36 0,-35-211 16,0 211-16,0 1 15,-142-107-15,-458-105 16</inkml:trace>
  <inkml:trace contextRef="#ctx0" brushRef="#br0" timeOffset="-94041.74">17956 16863 0,'0'0'0,"-35"0"31,35 35-16,-35-35-15,0 71 16,-1-71-16,-34 105 16,34-69-16,-69 105 15,-1 35 1,35 36 15,-70 0-31</inkml:trace>
  <inkml:trace contextRef="#ctx0" brushRef="#br0" timeOffset="-93807.74">17286 17004 0,'0'0'0,"0"-35"0,0-1 15,-35 36 1,0 0-1,35 36 1,35-36-16,0 105 31,0-69-31,71 70 16,71 105-16,-107-176 0,389 283 16</inkml:trace>
  <inkml:trace contextRef="#ctx0" brushRef="#br0" timeOffset="-70877.73">20073 25153 0,'0'-35'0,"0"70"0,-35-70 16,70 35-1,-35 35 1,35-35 15,1 0 16,-36 35-31,70-35-16,71 36 15,71-36 1,35 35 0,-35 0 15,-71-35-15,-106 0-16,35 0 15,-34 0-15,-1 0 47</inkml:trace>
  <inkml:trace contextRef="#ctx0" brushRef="#br0" timeOffset="-70428.73">22296 25188 0,'0'0'0,"0"36"47,35-36-31,0 0-1,0 0-15,106-36 16,71 1-1,70 0 1,1 35 0,-107 0 15,-35 35-15,-106 0-16,1 1 0</inkml:trace>
  <inkml:trace contextRef="#ctx0" brushRef="#br0" timeOffset="-70028.74">24271 25329 0,'0'0'16,"0"-35"-16,0 70 31,35-35-15,1 0-1,34-35 1,107 0 0,34 0-1,71-1 1,-35 36 0,-141 0-1,-70 0-15,69 36 16</inkml:trace>
  <inkml:trace contextRef="#ctx0" brushRef="#br0" timeOffset="-69594.73">26988 25435 0,'-36'0'15,"72"0"-15,-107 0 0,36 0 31,35 36-31,35-36 32,-35-36-32,141 1 31,-106 0-31,71 35 16,-71-36-16,177 1 15,70 35 1,-105-35-1,-71 35-15,70 0 16,-141 0-16,71 35 16,-35 0-16</inkml:trace>
  <inkml:trace contextRef="#ctx0" brushRef="#br0" timeOffset="-69161.73">29175 25435 0,'-36'-35'0,"36"0"31,36 35-15,-1 0-16,0 0 15,36 0-15,35 0 32,-36-36-32,142 36 0,-142 0 15,177-35 1,71 35 0,-1 35-1,1 36-15</inkml:trace>
  <inkml:trace contextRef="#ctx0" brushRef="#br0" timeOffset="-68893.74">31715 25471 0,'0'0'0,"35"0"0,-35 35 47,35-35-32,1-35 1,-1 35 0,71-36-1,-71 36-15,71-35 16,-71 35-16,36 0 15</inkml:trace>
  <inkml:trace contextRef="#ctx0" brushRef="#br0" timeOffset="-66711.74">20461 25118 0,'0'0'0,"35"0"0,-70 0 0,35 35 15,-35-35 1,-71 35 0,35-35-1,-34 0-15,-107 0 16,141 0-16,1 0 15,-142-35-15,-141-36 16,1-105 0,105-36 15,0-70-15,35-71-1,71-35 1,106-35-1,-1-36 1,36 142 0,0-142-1,-35 212 1,35 177-16,0-318 16,0 317-16,0-211 15,71-177 1,-36 107-1,36-72 17,-36 142-32,-35-141 31,35-36-15,0 106-1,36-35 1,-36 0-1,36-70 1,-1 34 0,1 71-1,-36-105 1,0 105 0,1 0-1,-36-70 1,0 35-1,35-141 1,-35 141 0,35 0 15,0-106-15,-35 106-1,0-106 1,36 141-1,-36-176 1,-36 141 0,36 0-1,-35-36 1,35 36 0,35-35-1,-35 70 1,-35 36-1,35-71 1,-35 35 0,0-106 15,35 71-15,-36 106-1,36 35 1,0-106-1,36 36 1,-36 70 0,35 0-1,-35 71 1,0-36 0,0 71-1,35-71 1,-35 177-16,0-106 15,0 105 1,0-105-16,0 35 16,-35-35 15,35 71-15,0-1-1,-35 1 1,35 105 46,-36-35-46,36 35-16,0 1 0,-35 34 16,-35 71-1,-36 71 1,-35-36-1,35 1 1,-71-1 0,36-35-1</inkml:trace>
  <inkml:trace contextRef="#ctx0" brushRef="#br0" timeOffset="-66228.74">18627 3316 0,'0'-35'15,"35"35"-15,-35 35 47,35-35-47,-35 35 16,35-35-16,1 71 15,-36-36-15,70 71 16,-34-71-16,69 142 16,37 70-1,-72-106 1,36 0-1,-71-71 1,36-34 0</inkml:trace>
</inkml:ink>
</file>

<file path=ppt/ink/ink3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6T18:50:51.858"/>
    </inkml:context>
    <inkml:brush xml:id="br0">
      <inkml:brushProperty name="width" value="0.05292" units="cm"/>
      <inkml:brushProperty name="height" value="0.05292" units="cm"/>
      <inkml:brushProperty name="color" value="#C00000"/>
    </inkml:brush>
  </inkml:definitions>
  <inkml:trace contextRef="#ctx0" brushRef="#br0">2187 2646 0,'0'-35'0,"-35"-1"16,0 1-1,-1 0 1,-69-1-1,69 1 1,1 70 0,-36 1-1,-34 34 1,105-34-16,-106 105 16,106-106-1,-35 71 1,-1-36-1,72 36 1,-1-71 0,71 1-1,-1-1 1,37-70 0,-107-1-16,71-34 31,-71 70-31,35-71 0,-34-70 15,-72 71 1,-34-36 0,-71 35-1,35 71 1,-70 106 0</inkml:trace>
  <inkml:trace contextRef="#ctx0" brushRef="#br0" timeOffset="515.99">2716 2540 0,'0'-35'0,"-35"35"15,35-36-15,-35 36 16,0 0 0,-36 0 15,36 71-16,-1-36-15,1 36 16,35-36-16,-35 71 16,35-71-16,-35 71 15,35-71-15,0 36 16,70-1 0,36-70-1,-71 0-15,71-35 16,-71 35-16,71-106 15,-35-70 1,-106 70 0,-36-35-1,-70 106 1,0 35 0,70 141-1</inkml:trace>
  <inkml:trace contextRef="#ctx0" brushRef="#br0" timeOffset="815">3104 2399 0,'-35'0'31,"35"35"-15,0 0 0,0 1-1,-35 34 1,35-34-16,0 105 15,0-106-15,0 71 16,0-71-16,0 141 0</inkml:trace>
  <inkml:trace contextRef="#ctx0" brushRef="#br0" timeOffset="1085.99">3387 2399 0,'0'0'0,"0"35"47,0 0-31,0 1-16,0-1 15,0 36 1,0 34 0,0-69-16,0 105 15,-36 35-15</inkml:trace>
  <inkml:trace contextRef="#ctx0" brushRef="#br0" timeOffset="2032">3775 2611 0,'0'-36'16,"-36"36"-1,36-35-15,36 0 16,-36-1 0,35 36-1,0-35-15,36-35 31,-1 34-15,-34 72 0,-1 69-1,-35 37 1,-35 69 0,-36-34-1,36-107 1,0-35-1,70-35 17,0 0-17,-35-35-15,71 0 32,-36 0-32,106-36 31,-70 36-31</inkml:trace>
  <inkml:trace contextRef="#ctx0" brushRef="#br0" timeOffset="2531.99">4304 2399 0,'0'-35'0,"-35"35"16,35-36 15,35 36-31,0-35 16,0 0-1,1 35 1,-1-36 0,0 36-16,36 36 15,-36-36-15,0 35 16,1 36 0,-36 70-1,-71 0 1,-35 0-1,71-35 1,35-71 0,35 0-1,1-70 1,69-35 0,36-36-1,106-106 16</inkml:trace>
  <inkml:trace contextRef="#ctx0" brushRef="#br0" timeOffset="9531">8572 6032 0,'0'-35'16,"0"0"15,0 0 32,-35 70-16,0 0-1,35 0-14,0 1 15,35-36-47,0 0 0,36-36 15,-106 1 16,-1 0-15,-34 70 0,-1-35-1,71 35 1,36-35 15,-1 0-15,0 0-1,-35-35 17,-35 35-17,35-35-15,-35 35 16,35-35 0,-36 35-1,36 35 1</inkml:trace>
  <inkml:trace contextRef="#ctx0" brushRef="#br0" timeOffset="10630.99">8608 6032 0,'0'0'0,"-36"-35"63,36 0-47,0 0-1,0-1-15,-35 1 16,35-35 15,0 34-15,0 1-1,0-71 1,0 36 0,0-1-1,35 36 1,1-36-1,-1 36 1,0 0 0,36-1-1,-36 36 1,36 0 0,-1 0-1,-34 36 16,34-1-15,-35 0 0,36 36-1,-36-1 1,-35 1 0,36-1-1,-36-34 1,0 34-1,0-34 1,0-1 0,0 0-1,0 0 1,35-35 0,-35 36-1,0-1 1,-35 0 15,35 0-15,0 1-1,0-1 17</inkml:trace>
  <inkml:trace contextRef="#ctx0" brushRef="#br0" timeOffset="14517">9102 5680 0,'-36'0'16,"36"-36"93,0 1-62,36 0-16,-1 0-15,141-106-1,1 70-15,-142 71 16,0 0-16,1 0 16,-1 0-16,35 0 15,-34 35 16,-1 1-31,0-1 32,0-35-32,1 70 15,-36-34-15,0-1 16,35 35 0,0-34-16,-35-1 15,36 36 1,-1-1-1,-35-35 1,0 1 0,0-1-16,0 0 31,0 0-15,0 1 15</inkml:trace>
  <inkml:trace contextRef="#ctx0" brushRef="#br0" timeOffset="21070">15275 3140 0,'0'-36'15,"-35"36"48,0-35 31,-1 35-79,1 35 1,0 1-1,35-1-15,0 0 16,0 1 0,35-1-1,0-35 1,1 0 0,34-35-1,-70-1-15,0 1 16,36 35-16,-36-35 15,-36-1 1,1 36 0,0 0-1,-1 0 1,36 36 78</inkml:trace>
  <inkml:trace contextRef="#ctx0" brushRef="#br0" timeOffset="22881.99">15240 3140 0,'0'-36'47,"-35"36"-32,-1 0 16,36-35 1,0 0 15,0 0-32,0-1 16,0 1 1,36 0-17,-36 0 17,35-1-17,0 1 1,36 0 15,-36-1-15,36 36 15,-1 0-15,1 0 15,-36 36 0,36-36-15,-1 35 15,-35 36 0,36-36 0,-36 0-15,36 36 15,-71-36 1,35 0-32,36 106 15</inkml:trace>
  <inkml:trace contextRef="#ctx0" brushRef="#br0" timeOffset="23829.99">16122 3104 0,'0'0'0,"0"-35"16,-35 35 15,-1 0 0,1 0-15,0 35-16,0-35 16,35 36-1,-36-36 1,36 35 0,0 36-1,0-36 1,36 0-1,-1-35 1,35 0 0,-34-35-1,-36 0-15,35-1 16,-35 1-16,-35 0 16,35-1-1,-36 36-15,1-35 31,0 35-31,0 35 16,-1-35 0,1 36-1</inkml:trace>
  <inkml:trace contextRef="#ctx0" brushRef="#br0" timeOffset="25628.99">16051 3140 0,'0'-36'47,"0"1"31,-35 35-62,35-35-16,0 0 31,-35-1 16,35 1-47,0-35 31,0 34-15,0-34 15,-35-71-16,70-142-15,-35 248 0,35 0 16,0-1 0,1 1-1,-1 0 1,35 35 0,1 0-1,-36 35 1,36 0-1,-36 1 1,36-1 0,-36 0-1,0 36 1,1-1 0,-36-34-1,0 34 1,0-34-1,35 34 1,-70 1 15,35-1-15,0-34 0,0 140-1</inkml:trace>
  <inkml:trace contextRef="#ctx0" brushRef="#br0" timeOffset="38597">1729 3422 0,'0'0'0,"35"0"62,0-35-62,0 35 0,1 0 16,-1 0-16,141 0 16,36-36-1,-71 36 1,-106-35-1,-35 35 1,-70 35 0,-71 1 15,35-1-15,-70 35-1,70-34 1,141-36 15,0-36-15,106 1-1,-35 0 1,-35-36 0,-36 71-16,-70 0 31,35 36-31,-71-1 15,-35 0 1,36 36 15</inkml:trace>
  <inkml:trace contextRef="#ctx0" brushRef="#br0" timeOffset="41609.99">2681 3528 0,'0'-36'0,"35"1"47,1 0-31,-1 0-16,0 35 31,1 0-31</inkml:trace>
  <inkml:trace contextRef="#ctx0" brushRef="#br0" timeOffset="46969">16192 5009 0,'36'0'156,"-1"0"-140,0 0-16,1-35 0,69 35 15,1 0 1,0-35-1,-35 0 1,-36 35 0,-70 35-1,-1-35 48</inkml:trace>
  <inkml:trace contextRef="#ctx0" brushRef="#br0" timeOffset="51141.99">3210 2258 0,'0'-36'47,"0"1"-16,-35 0 31,0 35-62,-1 0 16,1-35-16,-71 35 16,71 0-1,-35 35 1,34 0-1,1 36 1,0-36 0,35 36-1,-36-1 1,36 1 15,0-1-15,0 1-1,0-36 1,36 36 0,-36-1-1,35-34 1,-35-1-16,35 0 16,-35 0-16,0 1 15,36-36-15,-36 70 16,35-35-1,35 36 1,1-36 0,-1-35-1,1 0 1,0-35 15,-1-36-15,1 36-1,-36 0 1,-35-36 0,0 1-1,-35-36 1,-1 35 0,-34-70-1,-1 71 1,36-1-1,-36 1 1,1-1 0,-1 36-1,36-1 1,-35 36 15,34 0-15,-34 0-1,34 36 1,1 34 0,0-34-1,35 34 1,0 36 0,0 0-1,35-36 1,0 1-1,1 35 1,-1 0 0,36-1-1,-36-34 1,35 0 15,1-36-15,35 0-1,-71-70 1,0 35-16,1-35 16,-1 35-16,-35-36 0,35 1 15,0-36 1,1-70 0,-36 36-1,-71-1 1,1-35-1,-1 70 1,0 0 0,-34 1-1,34 70 1,36 35 0,0 36-1</inkml:trace>
  <inkml:trace contextRef="#ctx0" brushRef="#br0" timeOffset="52924.99">16933 6174 0,'0'-36'63,"0"1"-47,0 0-16,-35-1 15,35 1-15,0 0 16,-35 0-1,35-71 1,0 71 0,35-1-1,106-34 1,36 70 0,-1 0-1,-106 35 1,36 36-1,-106-36 1,36-35 0,-36 35-1,0 0 17,35-35-1,-35 36-31,35 34 15,-35 1-15</inkml:trace>
  <inkml:trace contextRef="#ctx0" brushRef="#br0" timeOffset="53425">17709 5927 0,'0'-36'0,"0"1"32,36 0-17,-36 0-15,35 35 16,71-71-1,35 36 1,-35 35 0,0 70-1,-36 1 1,-35 70 15,1-71-15,-1 36-1,-35 0-15</inkml:trace>
  <inkml:trace contextRef="#ctx0" brushRef="#br0" timeOffset="56124.99">16933 3175 0,'0'0'15,"-35"0"-15,35-35 16,0-1 0,35 36 15,-35-35-31,36 35 15,34-35 1,1 0 0,35 70-1,-1-35 1,1 106 0,-71-36 15,-35 71-16,36-35 1,-36-35 0,0-1-16,0 1 15,0-36-15,0 71 16,0-35 0,0-36-16,0 35 15,0-34-15,0-1 16,0 71-1,35 0 1,-35-36 0,0 1-1,0-1 1,0 1 15,35-1-15,-35 1-1,36-1 1,-36 1 0,35-36-1,-35 1 1,0-1 0,0 0-1,-35 0 1,-1 1-1,-34-1 1,-71 0 0,-106 1-1,0-72 1,70-175 0</inkml:trace>
  <inkml:trace contextRef="#ctx0" brushRef="#br0" timeOffset="58603.99">21308 2716 0,'-71'-35'0,"36"0"47,0 35-31,35-35-16,-36 35 15,36-36 1,-35 1-1,35 0 17,0-1-1,0 1-31,35-35 16,36-72-1,-1 72 1,-34-1-1,34 36 1,1 35 0,-1 35-1,1 1 1,-36-1 15,71 35-15,-35 36-1,-1-35 1,-34 35 0,-1-71-1,-35 0 1,0 36 0,0-36-1,-35-35 79</inkml:trace>
  <inkml:trace contextRef="#ctx0" brushRef="#br0" timeOffset="77371.99">25718 6244 0,'-36'0'47,"36"-35"-31,0 0-1,0-1-15,0 1 0,0 0 16,0-36-1,0 36-15,0-36 16,0 36-16,36 0 16,-1-71-1,0 35 1,36-34 0,-1 69-1,1 1 1,35 0-1,-36 70 17,36 36-17,-71-36 1,36 35 0,-36 1-1,0 35 1,-35 0-1,36-1 1,-36-34 0,0-36-1,0 1 1,0-1 0</inkml:trace>
  <inkml:trace contextRef="#ctx0" brushRef="#br0" timeOffset="78172">26564 6174 0,'0'-36'16,"0"1"-1,0 0 1,35 35-16,-35-36 16,0-34-1,36-36 1,-1 36-1,36-1 17,-1 0-17,1 36 1,35 35 0,-36 35-1,-35 36 1,1 0-1,-36 34 1,0-34 0,35 35-1,-70-36 1,35 1 0,0-36-1,0 0 1,-36 1-1</inkml:trace>
  <inkml:trace contextRef="#ctx0" brushRef="#br0" timeOffset="83003.99">34396 4022 0,'-35'0'62,"35"-36"-46,35 36 15,0-35-15,0 35-16,1-35 0,34 0 0,107-36 15,-142 71-15,177-106 32,-71 71-17,-36 0 1,-69 35 0,-72 35-16</inkml:trace>
  <inkml:trace contextRef="#ctx0" brushRef="#br0" timeOffset="83471">34184 5186 0,'0'0'0,"0"-35"15,35 35-15,-35-36 32,36 36-17,-1-35 1,36-36 0,70 36-1,106-35 1,-36-1-1,-70 71 17,-70 0-17,-36-35-15</inkml:trace>
  <inkml:trace contextRef="#ctx0" brushRef="#br0" timeOffset="83937.99">34325 6103 0,'0'-35'15,"36"35"16,-36-36-31,0 1 32,35 35-32,0 0 15,71-70 1,70 34 0,1 1-1,-1 0 1,-70 0-1</inkml:trace>
  <inkml:trace contextRef="#ctx0" brushRef="#br0" timeOffset="84303.99">34219 6844 0,'36'0'0,"-36"-35"15,35 35 1,0-36 0,1 36-1,69-70 1,72-1 0,34 1-1,-34 34 1,-107 36-1,-34 0-15</inkml:trace>
  <inkml:trace contextRef="#ctx0" brushRef="#br0" timeOffset="91870">19756 13899 0,'0'36'63,"0"-1"-63,0 0 15,0 1-15,0-1 16,0 35-16,0 72 16,-36-37 15,1 36-15,0-70-1,-1-36-15,36-70 31,0-36-15,0-70 0,36 0-1,-36 71-15,0-1 16,0 36-16,35-106 16,36 0-1,-36 35 1,35 35-1,36 36 1,-35 70 0,35 36 15,-36 70-15,1 71-1,-36-36 1,-35 36-1,35-36 1,-70-70 0,35 0-1,0-71 1,-35 0 0</inkml:trace>
  <inkml:trace contextRef="#ctx0" brushRef="#br0" timeOffset="92138.99">19685 14429 0,'0'0'16,"35"0"31,1 0-32,-1 0-15,0 0 16,36-36-16,105-34 16,-105 70-16,140-71 15,72 1-15</inkml:trace>
  <inkml:trace contextRef="#ctx0" brushRef="#br0" timeOffset="92719.99">22401 13864 0,'-35'0'0,"35"-35"16,-35 35-16,35-35 16,-35 35-1,-1-36 1,1 1 0,-71 70-1,0 71 1,-35 106-1,106 0 1,35-1 0,71-70-1,175-35 1,37-141 0,-72-71-1,-105-106 1,-106 1-1,-141-1 17,70 141-32,-70-70 0,106 141 15,0-35-15,-177 0 16</inkml:trace>
  <inkml:trace contextRef="#ctx0" brushRef="#br0" timeOffset="93453.99">24377 13723 0,'0'35'47,"0"1"-47,-35-36 16,35 70-16,0 1 15,0-36-15,-36 141 16,36-140-16,0 34 15,-35 36-15,35 70 16,0-70 0</inkml:trace>
  <inkml:trace contextRef="#ctx0" brushRef="#br0" timeOffset="93970">24377 13723 0,'0'0'16,"0"-35"-16,0-1 0,0 1 31,35 35-15,36-35-1,35 35 1,-1 70-1,-34 36 1,-106 106 15,-1-71-15,-34-70 0,35-36-1,70-35 1,0-35-1,71-1 1,0 36 0,35 36-1,-35 34 1,-71 36 0,-70 0-1,-71 106 1,-35-142-1,-36 1 1,1-71 0,0-141-1</inkml:trace>
  <inkml:trace contextRef="#ctx0" brushRef="#br0" timeOffset="94402.99">26776 13652 0,'0'0'0,"0"36"46,0-1-30,0 0-16,0 36 16,0 141-1,0 35 1,0-36 0,35-34-1,-70-1 1</inkml:trace>
  <inkml:trace contextRef="#ctx0" brushRef="#br0" timeOffset="95238.99">29316 13899 0,'0'0'0,"0"-35"93,35 35-93,-35-35 16,0 0 0,35-1-16,-70 1 15,35 0 1,-106-36-1,-35 71 1,35 35 0,-105 142-1,105-1 1,35 1 0,1 34-1,140 1 1,36-71-1,176-70 17,71-71-32,0-106 31,-283 71-31,213-71 16,-178 0-16</inkml:trace>
  <inkml:trace contextRef="#ctx0" brushRef="#br0" timeOffset="95901.99">31221 13899 0,'0'0'0,"-35"0"0,-1 0 15,36-35-15,0 0 16,0 0 0,36-36-1,105 0 1,-36 36-1,37 70 1,-37 107 0,-69 105 15,-177 105-15,-1-34-1,107-248-15,-35 36 16,34-71-16,36 1 15,0 34 1,106-34 0,71-72-1,70 1 1,-71 0 0,-70-1-1,-71 1-15,71-71 16</inkml:trace>
  <inkml:trace contextRef="#ctx0" brushRef="#br0" timeOffset="99651.99">19226 12771 0,'0'0'0,"-35"0"0,35 35 31,0 0-15,0 106-1,0 177 1,0-248-16,0 248 16,0-248-16,0 283 15,-35-71 1,35 71 0,-35-141-1,35-36 1,0-105-1,0-1 1,35-34 0,0-1 15,0 0-15,107-35-1,69 35 1,-34-35-1,69 36 1,-175-36-16,211 0 16,-211 0-16,141 35 15,176-35 1,-71 35 0,142-35-1,-107 0 1,72 0-1,-107 36 1,-105-1 0,211 0 15,-105-35-15,35 0-1,-71 0 1,71-35-1,70 35 1,-70 0 0,35 0-1,-36-35 1,72-1 0,-71 36-1,-1-35 1,-281 35-16,282 0 15,-283 0-15,213 0 16,105-35 0,-71 35 15,1 0-15,70-36-1,-106 36 1,35 36-1,-105-1 1,-141-35-16,140 35 16,-140-35-16,105 0 15,142 0 1,-107 0 0,72 0-1,-72 0 1,-70 0-1,0 0 1,-35-35 0,0 35 15,-35-35-15,-36-1-1,35 36 1,-70-35-1,36 35 1,-36-35 0,0-106-1,-36 35 1,36 71-16,-35-142 16,35 142-16,-70-106 15,-36-106 1,106 176-16,-71-140 15,36 140-15,0-105 16,35 105-16,-36-141 16,1 177-1,0-141 1,0 70 0,35 0-1,-36 36 1,36 34-1,-35 36 1,0 36 0,-36-1-1,-105 0 1,-1 0 0,-105 1-1,35-36 1,-141 0-1,-35-36 17,141 1-32,176 35 0,-317-35 31,317 35-31,-212-35 16,-246-1-1,105-34 1,0 35-1,-105-36 1,105 71 0,-140-35-1,140-1 1,-70 36 0,-35-35-1,281 0 1,177 35-16,-282 0 15,283-35-15,-283 35 16,35-36 0,-71 1 15,107 35-15,-142 0-1,71 35 1,35-35-1,142 0 1,140 0-16,-211 36 16,211-36-16,-105 0 15,-106 35 1,105-35 0,107 0-1,35 0 1</inkml:trace>
  <inkml:trace contextRef="#ctx0" brushRef="#br0" timeOffset="101952">22331 11889 0,'0'0'0,"-35"0"47,35 35-32,0 0 1,0 36-16,0 176 16,0 35 15,0-212-31,35 248 16,-35-247-16,0 175 15,0-69 1,0-36-1,0-71 1,0-105 15,0-35-15,35-71 0,-35 105-16,0-140 15,0 105-15,35-140 16,-35-1-1,-35 0 1,35 177-16,-35-141 16,35 140-1,0-34 1,0 35-16,-35-1 16,35 1-16,0 70 15,0 1 1,0 69-1,0-69-15,0 105 16,0-106-16,35 177 16,-35-1-1,35 36 1,-35-70 0,0-71-1,0-71 1,0-70-1,0-1 1,0-105 0,-35-70-1,35-107 17,-35 0-17,35 107 1,0 70-1,0 105 1,0 72 15,0-1-31,0 141 16,0 36 0,0 106-1,0-177-15,0-35 16,35-36-16,-35 142 15,35-71 1,-35 0 0</inkml:trace>
  <inkml:trace contextRef="#ctx0" brushRef="#br0" timeOffset="102886.99">26529 12100 0,'0'0'16,"0"-35"-16,0-36 0,0 36 31,0 0-31,0 0 16,0-1-16,0 72 31,0 34-16,-35 107 1,35 69 0,35 107-1,0-70 1,-35-37 0,71 1-1,-71-141 1,35-141-1,0 0 1,1-177 0,-36-105 15,0-1-15,-71 36-1,36 176 1,-1 35-1,36 36 1,0 176 0,0-35-1,71 212 1,0-107 0,70 71-16</inkml:trace>
  <inkml:trace contextRef="#ctx0" brushRef="#br0" timeOffset="103752">31080 12136 0,'0'0'0,"-36"-36"16,36 1-16,0 0 16,0-1-1,0-34 1,0 35 0,0 70-1,-35 177 1,35 140-1,0 1 1,0-35 0,0-248-16,35 177 15,-35-212 1,36 106 0,-36-105-1,35-107 1,0-35-1,1-176 1,-1 0 0,-35 211-16,0-211 15,0 247-15,-35-212 16,35 106 0,-36 0-1,36 105 1,0 72-1,-35 105 1,35 106 0,35 0-1,36 35 17,35 0-32</inkml:trace>
  <inkml:trace contextRef="#ctx0" brushRef="#br0" timeOffset="104284.99">30798 13194 0,'0'0'0,"-36"-35"0,36-1 15,0 1 1,-35 35 0,70-35-1,1 70 1,-1 0-1,0 1 1,-35-1-16,106 71 16,-106-71-16,70 106 15,72 0 1,-72 0 0,1-70-1,-36-71 1,0 0-16,0-71 15,-35 36-15,36-71 16,-1-35 0,0-71-1,36 71 17,-36-35-17,0 105 1,1 36-16</inkml:trace>
  <inkml:trace contextRef="#ctx0" brushRef="#br0" timeOffset="105051">26529 12982 0,'0'0'0,"-35"0"0,35-35 15,-36 35 1,1 0 0,0-35-1,-1 35 1,36-36-1,0 72 1,36-1 0,-1 0-1,36 106 1,-1 0 0,1-70-1,-36-36-15,71 106 16,-71-105-16,36 34 15,-36-70 1,0-35 0,36-36-1,-1-70 17,36-35-17,-35 70 1,-1 0-1,1 71-15</inkml:trace>
  <inkml:trace contextRef="#ctx0" brushRef="#br0" timeOffset="105767.99">22119 13088 0,'-35'0'0,"35"-35"15,35 35 32,0 70-31,-35-34-16,36 69 15,70 37 1,-106-107-16,105 106 16,-69-141-16,34 70 15,1-70 1,-1-35-1,1-35 1,70-107 0,-35 71-1,70-35 17,-35 71-17,36-1-15</inkml:trace>
  <inkml:trace contextRef="#ctx0" brushRef="#br0" timeOffset="110932.99">16757 9984 0,'0'-36'46,"0"1"-30,0 0 0,0-1-16,-35 36 15,35-35-15,0 0 16,0 0 0,0-1-1,35 1 1,36-35-1,-1 34 1,71 1 0,-35 35-1,0 35 1,0 1 0,-71-1-16,35 0 15,-34 0-15,34 1 16,36 34-1,-71 1 1,36-36 0,-36 0-1,-35 1 1,36 34 15,-36-105 63,0 70 62</inkml:trace>
  <inkml:trace contextRef="#ctx0" brushRef="#br0" timeOffset="111986.99">17886 9948 0,'-35'-35'15,"35"0"17,0-1-17,0 1 1,0 0 15,0 0-31,35 35 16,-35-36-1,35 36 1,-35-35 15,35 35-15,1 0 15,34 0 0,-34 0-15,-1 0-16,35 0 31,-34 35-15,34-35-1,-35 36 1,1-1 15,-1 0-15,-35 0 15,35-35-15,-35 36 15,0-1-15,36 0-16,-36 1 31,35-1-31</inkml:trace>
  <inkml:trace contextRef="#ctx0" brushRef="#br0" timeOffset="118515.99">21978 13970 0,'0'0'0,"-35"0"47,35 35-47,0 1 16,0 69-1,0 72 1,-35-1-1,35-35 1,-36 0 0,1-70-1,35-106 17,0-1-32,35-69 31,36-213-16,-36 36 1,71 0 0,-36 140-1,1 37 1,0 105 0,-36 0-16,0 35 15,0 0-15,36 71 16,-36-71-16,36 177 15,-36-141-15,36 176 16,-36-1 0,0-34-1,0-71 1,-35-106 0,-35-35-1</inkml:trace>
  <inkml:trace contextRef="#ctx0" brushRef="#br0" timeOffset="118782.99">21837 14358 0,'0'0'0,"71"-35"63,-36 35-48,35 0-15,-34-35 0,-1 35 0,0 0 0,177-36 16,-36-34 0,71 34 15,71 1-31</inkml:trace>
  <inkml:trace contextRef="#ctx0" brushRef="#br0" timeOffset="119850">26846 13829 0,'-35'0'16,"35"-35"-1,-35 35 1,35-36 0,106-70-1,141 1 1,-71 69 0,-35 36 15,-70 0-16,-107 212 1,1-141-16,-35 246 16,34-211-16,-70 35 15,1-70 1,69-71 0,36-36-1,71-34 1,35-36-1,70 35 1,-35 107 0,0 34-1,-35 71 1,-71 0 0,-35-105-16,-35 140 31,35-141-31,-70 36 15,-36-1 1,-141-34 0,-71-72-1,-70-210-15</inkml:trace>
  <inkml:trace contextRef="#ctx0" brushRef="#br0" timeOffset="120850">31821 13758 0,'0'0'0,"0"-35"15,0 70 16,-36-35-15,36 36-16,0-1 16,36 0-16,-36 36 15,0-36-15,0 0 16,35-35 0,0 0-1,36-70 1,-71 34-16,35-34 15,-35-36 1,-35 0 0,-71 71-1,-35 0 1,105 70-16,-140 0 16,141 0-16,-106 36 15,-71 176 1,71-35-1,70 140 1,71-210 0,36-107-16,69 141 15,-69-141 1,105 71-16,212-35 16,105-106 15,-105-71-16,-106-35 1,-212 35 0,-105 35-1,-177 1 1</inkml:trace>
  <inkml:trace contextRef="#ctx0" brushRef="#br0" timeOffset="140943.99">8643 13229 0,'0'-35'16,"-35"35"78,35 35 0,0-70-16,35 35-78,-70 0 109,-1 0 141,36-35-219,0-1-15,-35-34 15,35 35 0,0-1-31,0-34 16,35-36-16,-35 71 0,71-71 16,-36 70-16,36 36 15,-1 71 1,1 0 0,0 34-1,-1 1 1,-35-35-1,-35-1 17,36-70-32,-36 36 15,0-1-15,-36-35 16,36-35 78</inkml:trace>
  <inkml:trace contextRef="#ctx0" brushRef="#br0" timeOffset="141482.99">9137 13088 0,'0'0'16,"-35"0"-16,35-35 15,0 0 1,35-1 0,-35-34-1,35-1 1,36-35 0,-36 71-16,36-36 15,-36 36 1,106 0-1,-35 35-15,-36 35 32,36 106-17,-71-35 1,-35-71-16,36 71 16,-36-70-16,35 34 15,-35 36 1,0 0-1,35-71 1,-35 0 0,-35-35-1</inkml:trace>
  <inkml:trace contextRef="#ctx0" brushRef="#br0" timeOffset="142686.01">8608 15240 0,'-36'0'0,"72"0"0,-72-35 47,36 70-32,0 0 16,36-35 16,-36-35 0,0 0-31,-36 35-1,36-36-15,-35 36 63,35 36-32,0-1-15,35 0-16,-35 1 15,0 34 1,36 36 0,34 0-1,36-36 1,-35-70 0,35-35-1,35-71 1,-35 0-1,-1 36 17,-69-36-17,-1 71 1,-35-1-16,0-34 16,0 35-16,-35-1 15,35 107 32</inkml:trace>
  <inkml:trace contextRef="#ctx0" brushRef="#br0" timeOffset="144245.99">28787 15028 0,'0'0'16,"0"36"-16,-36-36 15,72 0 32,-1 0-47,0 0 16,142 0-1,105 0 1,-212 0-16,177-36 16,-176 36-16,35 0 15,-71 0 1,-141 0 0,-141 0-1,-176 36 1,105-36-1,283 35-15,-106-35 32,176 0-32,1 0 15,105 0 1,176-35 0,-35-36-1,-211 71-15,105-35 16,-140 35-16,-72 0 15,-69 0 1,-1 35-16,0-35 16,35 0-16,-105 71 15,141-36 1,211 0 0</inkml:trace>
  <inkml:trace contextRef="#ctx0" brushRef="#br0" timeOffset="144613">31044 15381 0,'-35'0'0,"70"0"0,-105 0 0,35 0 15,-1 0-15,1 0 16,0 0 0,141 0-1,141-35 1,176 0 0,-141 35-1,-211 0-15,35 0 16,-106 35-1,-36-35-15,-105 0 32,-71 35-17,-105-35 1,35 0-16</inkml:trace>
  <inkml:trace contextRef="#ctx0" brushRef="#br0" timeOffset="148546">5962 19191 0,'0'0'0,"-35"0"31,70 0 47,0 0-46,0 0-17,1-35-15,-1 35 0,36-35 16,-1 35 0,-35-36-1,-35 72 16,-35-36-31,0 35 16,-36 0 15,1-35-15,-1 35 0,36-35-1,70-35 1,0 0-1,1 35 1,-1-35 0,0 35-1,-70 0 1,35 35 0,-35-35-1,-1 0 16</inkml:trace>
  <inkml:trace contextRef="#ctx0" brushRef="#br0" timeOffset="150445">2716 10125 0,'0'0'0,"-35"0"15,70 0 79,1 0-78,-1 0-16,0 0 15,142 0 1,-142 0-16,0 0 31,-105 35-15,-36 0 0,-35 36-1,70-71 1,36 0-1,70 0 1,106 0-16</inkml:trace>
  <inkml:trace contextRef="#ctx0" brushRef="#br0" timeOffset="150896">3457 10195 0,'0'0'0,"-35"0"16,70 0 46,0 0-62,1 0 16,-1 0-16,0 0 16,1 0-16,-1 0 15,-70 0 16,-1 0-31,1 0 16,-106 0 15,35 36-15,36-36 0,105 0-1,71-36-15</inkml:trace>
  <inkml:trace contextRef="#ctx0" brushRef="#br0" timeOffset="156827.99">5997 19121 0,'-35'0'31,"35"35"47,35-35-62,0 0 15,1 0-15,-36-35 0,35 35-16,71 0 15,-36-36 1,-34 36-1,-1-35 1</inkml:trace>
  <inkml:trace contextRef="#ctx0" brushRef="#br0" timeOffset="157344">6738 19332 0,'0'0'0,"0"-35"0,-35 35 15,0 0 17,70 0-17,0 0 16,-35-35-31,71 35 16,-1-36 0,-35 36-1,1-35 1,-72 35 15,36 35-31,-35-35 47,35-35-31</inkml:trace>
  <inkml:trace contextRef="#ctx0" brushRef="#br0" timeOffset="157898">7267 19191 0,'0'0'0,"35"0"47,1 0-32,-36-35-15,35 0 31,106-71-31,-70 70 16,70-34 0,-106 70 15,-35-35-15,-35 35-1</inkml:trace>
  <inkml:trace contextRef="#ctx0" brushRef="#br0" timeOffset="161844">5927 21096 0,'0'-35'16,"-36"35"-16,36-35 16,-35 35-1,0-71 1,0 0-1,-1 71-15,-34-105 16,34 69-16,-34 1 16,-36-35-1,-70 34 1,35 36 0,-36-35-1,36 35 16,0 35-31,70 1 0,-34 34 16,69-70 0,-34 106-16,70-71 0,-106 142 31,106-142-31,-71 141 16,36 1-1,0 105 1,70-106-1,0 36 1,36-36 0,35 1-1,0-1 1,-1-70 0,178 106-1,-36-107 1,-36-69-1,71-36 1,-35-71 15,-35-35-15,70-141 0,-141 71-1,-70-71 1,-36 0-1,-70 0 1,-71 0 0,-106-106-1,1 142 1,-36 34 0,35 107-1,177 35-15,-177 35 16,177 0-1,-71 35-15,36-35 0,-142 106 16,177-71-16,-1 0 16,-105 106-16,-106 141 31,106-35-15,-35 0-1,70 0 1,106-176-16,0 105 15,0-105-15,0-36 0,71 141 16,105 107 0,36-107-1,-142-141-15,177 71 16,-141-70-16,176-1 16,36-35-1,70-141 1,-106-142-1,-106 1 1,-140 212-16,-1-213 16,-35 213-1,-71-177 1,-140-176 0,-72 70-1,1 141 1,35 177-1,0 70 1,106 36 0,-71 140-1,177-140-15,-35 176 16,70-177-16,0 142 16,70 106-1,142-1 1,-36-211-1,-70-36-15,176 1 16,-211-71-16,176-106 16,0-105-1</inkml:trace>
  <inkml:trace contextRef="#ctx0" brushRef="#br0" timeOffset="207415.99">16475 17462 0,'0'0'0,"0"-35"0,0 0 31,-36 35-16,36-35 17,0 70-17,36-35 1,-36 35 0,70 71-1,1 35 1,-1 0-1,1 0 1,0-70 0,-1-36-1,-35 1 1,-35-1 0,36-35 30,-36-35-14,35 35-17,71-71 1,70 0 0,-105 36-16,140-106 15,-140 106-15,141-36 16,-1-35-1,-140 71-15,105-36 16,-141 71-16,107-35 16,-37 0-1,1 0 1,-71-1 0,1 36-1,-107 36 16</inkml:trace>
  <inkml:trace contextRef="#ctx0" brushRef="#br0" timeOffset="208721">16192 18732 0,'0'0'0,"0"-35"15,36 35-15,-36-35 16,0 0 0,0-1-1,35 36 1,0 36-1,1 34 17,69 71-17,-34-35 1,70 106 0,-106-142-1,-35-34-15,36 34 16,-36-34-16,35-1 15,0-35 1,36-35 0,-1-36-1,107-70 1,34 0 0,36 0-1,-211 105-15,211-70 16,-177 106-1,177-105-15,-35 34 32,35 36-17,35 0-15</inkml:trace>
  <inkml:trace contextRef="#ctx0" brushRef="#br0" timeOffset="-209243.74">16263 20990 0,'0'0'0,"0"-35"16,0 70-1,35-35 1,1 71-1,-36-36-15,70 71 16,-35-71 0,36 106-16,35 0 31,-36-35-15,36 0-1,-70-71 1,-1-35-1,0 0 1,36-35 0,34 0-1,1-36 1,-70 36-16,140-71 16,-141 106-16,177-141 15,70-35 1,-70 35-1,-36 35 17,-141 106-32,107-71 0,-107 71 15,0-35 1,36 0 0,-36 35-16</inkml:trace>
  <inkml:trace contextRef="#ctx0" brushRef="#br0" timeOffset="-206311.74">16263 22648 0,'71'-70'16,"-71"34"47,35 72-32,0-36-31,0 35 0,1 0 15,-1 1-15,71 105 16,0-35 0,-71-36 15,36-35-15,-36 1-1,0-36-15,0 35 16,1-35-1,-1 0-15,0 0 16,36-71 0,70 1-1,70-71 1,107-177 0,-71 142-1,-71 70 1,-105 35-1,-36 107 1</inkml:trace>
  <inkml:trace contextRef="#ctx0" brushRef="#br0" timeOffset="-203611.74">16157 23530 0,'35'0'31,"36"36"79,-71-1-110,71-35 15,-36 35-15,0 0 0,-35 1 0,106 34 16,-35 1 0,-36-36 15,0 0-15,0 1-1,-35-1 1,0-70 312,36 35-328,-1 0 31,-35-36-31,35 36 16,1-35-16,-1 35 15,0-35 17,0 35-17,1-36 48,-1 36-48,0 0 48,0-35-47,1 35 46,-1 0-62,0-35 16,1 35-1,-1 0-15,35-35 0,142-36 32,-106-35-17,70 0 1,1 1-1,-71 34 1,-1 36 0,-69 0-1,34-1 1,1 1 0</inkml:trace>
  <inkml:trace contextRef="#ctx0" brushRef="#br0" timeOffset="-202128.74">16051 24624 0,'0'-35'0,"0"70"62,-35-35-62,70 0 16,1 0 15,-36 35-31,35-35 16,0 35-1,0 1-15,36 34 16,-36-70-16,36 106 15,35-35 1,-71-36 0,0 0-1,1-35 1,-36-35 15,35 35-15,0-35-1,36-36 1,70-35 0,0 0-1,71-70 17,-1 35-17,-70 35 1,-141 71-16,106 0 15,-71-1-15,1 36 16,-1 0 0,0 0-1,-70 36 17</inkml:trace>
  <inkml:trace contextRef="#ctx0" brushRef="#br0" timeOffset="-200661.73">16510 25647 0,'0'0'15,"-35"35"16,35 1 1,35-36-17,0 35 1,1-35 0,34 70-1,1-34 1,-36-36-1,36 35 1,-36-35 0,212 106-1,-212-106 1,0 0 0,-35 35-1,36-35 1,-1-35 15,0 35-15,106-141-16,71 0 15,35-71 17,0 71-17,-177 105 1,-70 1-1,36 35-15,34-35 16,-70 0-16,0 70 16,35-35-16</inkml:trace>
  <inkml:trace contextRef="#ctx0" brushRef="#br0" timeOffset="-196362.74">16334 20002 0,'0'-35'0,"0"70"78,35 1-47,-35-1-31,35 0 16,71 71-1,-35 35 1,34-70 0,-34-1-1,0 1 1,-36-71-16,0 0 15,0 0-15,1 0 32,-1 0-17,0 0-15,36-35 16,35-71 15,70 35-15,-35-35-1,106-35 1,-106 71 0,-106 70-16,71-36 15,-70 1-15,34 0 16,-35 35 0,1-35-16</inkml:trace>
</inkml:ink>
</file>

<file path=ppt/ink/ink3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6T18:55:00.973"/>
    </inkml:context>
    <inkml:brush xml:id="br0">
      <inkml:brushProperty name="width" value="0.05292" units="cm"/>
      <inkml:brushProperty name="height" value="0.05292" units="cm"/>
      <inkml:brushProperty name="color" value="#C00000"/>
    </inkml:brush>
  </inkml:definitions>
  <inkml:trace contextRef="#ctx0" brushRef="#br0">10724 8643 0,'36'0'78,"-36"35"-46,-36-35-32,36 36 15,0-1 1,0 0-16,0 106 15,0-105-15,0 105 16,0 106 0,36-71-1,-36-105-15,35 70 16,-35-106-16,0 35 16,0-34-16,35 70 31,-35-71-31,0 0 15,36 0 1,-36 1 0,0-1-1,35 0 1,-35 1 0,35-1 15,0 0-16,1-35 1,69 0 0,1 0-1,35 0 1,36-35 0,35 0 15,-71-1-16,35 1 1,-70 35 0,0-35-1,35 35 1,-71 0 0,36 0-1,-71 0 1,1 0-1,-1 0-15,-35-36 16,35 36-16,1 0 16,-1-35-1,0 0 1,-35-36 0,0 1-1,0 34 1,0-34-1,0 35-15,-35-71 16,35-35 0,-35 35-1,-1-70 1,1 34 0,0 37-1,35-1 1,-36 106-16,36-71 15,-35 36 1,0 35 15,35-35-31,-35 35 16,-36 0 0,-105 0-1,-107 35 16,1 35-15,-106 1 0,106-36-1,106 1 1,-1-36-16</inkml:trace>
  <inkml:trace contextRef="#ctx0" brushRef="#br0" timeOffset="900">13617 8749 0,'0'-35'0,"0"-1"16,0 1 15,0 0-31,0-1 16,-35 36-16,35-35 0,0 0 16,-71 0-1,1-1 1,-71 72-1,0 34 1,0 71 0,141-105-16,-142 140 15,142-141-15,-70 177 16,35-36 0,70 71-1,71-70 16,35-1-15,35-70 0,71-36-1,-35-105 1,35-35 0,-71-72-1,-70-104 1,-141-37-1,-106 36 1,-36 36 0,107 175-16,-142-105 15,177 106-15,-71 0 16,35 35 0,36 70-1</inkml:trace>
  <inkml:trace contextRef="#ctx0" brushRef="#br0" timeOffset="5983">6491 9772 0,'0'0'0,"0"-35"16,35 35 0,1 0 15,-72 0 0,72 35-15,-36 0-1,35 0 1,0 36 0,1 70-1,-1 36 1,0-1 0,-35-141-16,35 106 15,-35-105-15,0 69 16,0-69 15,36-1 0,-36 0-15,0 1 15,0-1 0,0 0-15,35 0 0,-35 1-1,0-1 17,70 35-17,36 36 1,-35-70-1,-36-36-15,0 0 16,1 0 0,-1 0-16,0 35 15,36-35 1,-1 0 0,36 0-1,0 0 16,35 0-15,-35 0 0,0 0-1,0-35 1,-1 35 0,1-36-1,0 36 1,0-35-1,-71 35-15,36 0 16,35 0 0,-1 35-1,1-35 1,0 0 0,35 0-1,-35 0 16,0-35-15,-71 35-16,71 0 16,-71 0-16,71 0 15,-71 0-15,71 0 16,-71 0-16,36-35 16,35 35-1,35 0 1,-35 0-1,35-36 1,-70 36 0,70-35-1,-71 35 1,-35 0-16,36 0 16,-36 0-1,36 0-15,35 0 31,-1 0-15,37 0 0,-107 0-16,0 0 15,0 0 1,107 0-16,-37 35 16,37-35-1,-1 0 1,0-35-1,-35 35 1,35 0 0,0 0-1,0 0 1,0 0 0,-35 0-1,0 0 1,0 35 15,-1 1-15,-34-36-1,35 35 1,0-35 0,-36 0-1,-35 0-15,36 35 16,-36-35-16,0 0 15,1 0-15,70 0 16,-71 0-16,71 0 16,-71 0-16,36 0 15,70 0 1,-35 0 0,-36 0-1,36 0 16,0 0-15,-36 0 0,-34 0-16,34 0 15,-35 0-15,36 0 16,-1 0 0,1 0-1,0-35 1,-1 35-1,1 0 17,-1 0-17,-34 0-15,-1 0 0,0 0 16,0 0-16,1-35 16,34 35-1,-34-36 16,34 1-15,-35-35 0,1-36-1,-36 35 1,0-70 0,0 0-1,0 0 1,0 35-1,-36 36 1,36-1 0,0 36-1,0-1 17,-35 36-32,35-35 15,0 0 32,-35 35-31,0 0-1,-1-35 1,-70 70 0,36-35-1,35 0-15,-71 0 16,70 0-16,-34 0 15,35 0-15,-71 0 16,70 0-16,-105 0 16,-35 0-1,35-35 1,0 35 0,-36-36 15,72 36-16,-72 0 1,36-35 0,0 35-1,35 0 1,-35 0 0,35 0-1,-35 0 1,0 0-1,0-35 1,35 35 0,-70 0-1,34 0 1,1 0 0,36-36-1,69 36-15,-70 0 31,71 0-31,0 0 16,-106 0 0,35 36-1,-35-36 1,35 0 0,71 0-16,-71 0 15,71 0-15,-107 0 16,37 35-1,-36-35 1,35 0 0,-35 0-1,105 0-15,-34-35 16,35 35-16,-36 0 16,-35 0-1,0 0 16,-35 0-15,106 0-16,-71-36 16,71 36-16,-36 0 15,-140-35 1,105 35 0,-35-35-1,0 35 1,105 0-16,-70 0 15,106-35-15,-70 35 16,-71 0 0,35-36-1,71 36-15,-107 0 16,107 0-16,-106 0 16,0 0-1,-35 0 1,140 0-1,-105 0 1,71 0-16,-36 0 16,71 0-16,-142 0 15,142 0-15,0 0 0,-1 0 0,-175 36 16</inkml:trace>
  <inkml:trace contextRef="#ctx0" brushRef="#br0" timeOffset="45644">4551 11430 0,'0'-35'0,"-35"35"46,35-36 1,-36 36-31,1 0 31,0-35-32,-36 35 17,36 0-32,0 0 15,-1 0-15,1 0 32,-35 0-17,34 35 1,-34-35-1,34 36 1,-34-36 0,-1 35-1,36-35 1,-36 35 0,36 1-1,-35-1 1,34 0-1,1 36 1,0-1 0,-1 1-1,36-1 1,0 1 15,36-1-15,-36 1-1,35 35 1,0-36 0,1 1-1,-1-1 1,35 1 0,-34-36-1,34 36 1,-34-36-1,34 0 1,-35 1 0,36-1-1,-36-35 1,1 0 15,34 35-15,1-70-1,-1 35 1,-35 0 0,36-35-1,0-1 1,-36 36 0,35-35-1,-34 0 1,-1 0-1,0-1-15,0 1 16,-35 0 0,0-1-16,36-34 15,-36-1 1,0-70 15,-36 35-15,36 71-16,-35-71 15,35 71-15,-35-71 16,-36 0 0,1-35-1,35 71 1,-1 34 0,1 1-16</inkml:trace>
  <inkml:trace contextRef="#ctx0" brushRef="#br0" timeOffset="47094">5609 11183 0,'0'-35'0,"-35"35"32,35-36-17,-35 1 1,-1 35-1,36-35 1,-35 35 0,0 0-1,0 0 1,-36 0 0,0 35-1,36 0 1,-35 71-1,34-35 1,-34 35 0,34-36-1,36 36 1,0 0 15,0-35-15,0-1-1,0-35 1,36 1 0,-1 34-1,-35 1 1,35-36 0,1 36-1,-1-36 1,0 35-1,36-34 1,-36-1 0,0-35-1,1 0 1,-1 0 15,35 0-15,1 0-1,-1-35 1,-34-1 0,-1 36-16,0 0 15,-35-35-15,36 0 16,-1 0 0,0-36-1,-35-35 1,0 0-1,0 1 1,-35-37 0,0 37-1,-1-1 1,1 35 15,-36 36-15,71 0-1,-35 35 1,35-36 0,-35 72-1</inkml:trace>
  <inkml:trace contextRef="#ctx0" brushRef="#br0" timeOffset="49627">7161 11501 0,'-35'0'0,"35"-36"31,-35 36-15,0-35 15,-1 0 0,-34-1-15,-36 1-1,35 0 1,36 0 15,-35 35-15,-1 0-1,0 0 1,36 0 0,-35 35-1,34 0 1,-70 0 0,36 36-1,-1 0 1,36-36-1,0 35 1,35-34 0,-36-1-1,36 36 1,0-1 15,36-35-15,-36 36-1,35-36 1,-35 36 0,35 35-1,1-36 1,34 1 0,-35-36-1,1 0 1,34 36-1,-34-36 1,69 0 0,-34-35-1,0 36 1,-36-36-16,0 0 16,0 0-1,1 0 1,69-36-1,-69 1 1,70-36 0,-36 1-1,-35-1 1,1-34 0,-36 69-1,-36-105 1,36 71-1,-35-1 1,0 71-16,35-70 16,-35 70-1,35-36-15,-36 1 16,1 0 0,70 35 30,-70 0-30</inkml:trace>
  <inkml:trace contextRef="#ctx0" brushRef="#br0" timeOffset="51843.99">8220 11077 0,'0'-35'15,"-36"35"1,36-35 0,-35 35-1,0 0 17,0 0-32,-1 0 15,1 0 1,-71 35-1,36 0 1,70 0-16,-71 1 16,36-36-16,0 70 15,-36 36 1,36-35 15,-1 35-15,1 35-1,35-35 1,-35-1 0,70-34-1,-35-1 1,35 36 0,-35-35-1,71 35 1,-36-71-1,36 35 1,-1-34 0,1-1 15,35-35-31,-36 0 16,36 0 15,0-35-16,-35-1 1,34 1 0,-69 0-1,34 0 1,-35-1 0,1-34-1,-36 35 1,35-107-1,-70 72 1,35-36 0,-36 0-1,1 0 1,0 36 15,0-1-15,35 36-1,-36 0 1,1-1 0,0 1-16</inkml:trace>
  <inkml:trace contextRef="#ctx0" brushRef="#br0" timeOffset="54862.99">9984 11042 0,'0'-35'0,"-36"35"31,36-36-31,-35 1 32,0 35-17,-1-35-15,1 0 16,-35 35 0,-1 0 15,-70 0-16,35 0 1,71 35-16,-71 0 16,71 0-16,-71 36 15,35-36 1,1 71 0,35 35-1,-1 36 1,36-72-1,0 72 1,0-142 0,0 71-1,36 0 1,-36-36 0,35 36 15,-35 0-16,0-71 1,70 36 0,1-1-1,35 1 1,0-36 0,-1 0-1,37-35 1,-72 0-1,36-70 1,0-1 0,-36-70-1,1-35 1,-36 70 15,-35-106-15,-35 71-1,-36-35 1,36 70 0,-36 35-1,-105-34-15</inkml:trace>
  <inkml:trace contextRef="#ctx0" brushRef="#br0" timeOffset="56492.99">18168 11889 0,'0'0'0,"0"-36"0,35 36 16,1 36-1,105-36 1,70 0-1,-34-36 1,-142 36-16,71 0 16,-71 0-16,71 0 15,-35 0 1</inkml:trace>
  <inkml:trace contextRef="#ctx0" brushRef="#br0" timeOffset="56993">12947 13335 0,'35'0'16,"-35"-35"0,36 35-1,-1 0-15,35 0 16,107 35-1,34-70 1,1 35 0,35 0-1,71-36 1</inkml:trace>
  <inkml:trace contextRef="#ctx0" brushRef="#br0" timeOffset="57325.99">12030 14817 0,'0'0'0,"0"-36"0,35 36 0,0 0 16,1 0-1,281 0 1,-105-35 15,70 0-15,106 0-1,-71 35 1,1 0 0</inkml:trace>
  <inkml:trace contextRef="#ctx0" brushRef="#br0" timeOffset="57725.99">7232 14393 0,'-35'0'16,"70"0"0,0 0-1,0 36 1,177-36-1,-141 0-15,105 0 16,-70 0-16,-35 0 0,246 0 16,212 0-1</inkml:trace>
  <inkml:trace contextRef="#ctx0" brushRef="#br0" timeOffset="58109.99">7091 16122 0,'0'-35'0,"35"35"16,-35-36-1,35 36-15,1 0 16,-1-35-16,141 35 16,36 0 15,106 0-16,-1-35 1,36 0 0,141-36-1,-36 36-15</inkml:trace>
  <inkml:trace contextRef="#ctx0" brushRef="#br0" timeOffset="62025">16686 15946 0,'0'-36'16,"0"1"15,0 0-15,-35-1-1,35 1 1,0 0-16,-35 35 15,0-71 1,-71 1 0,70 70-16,-34-35 15,35-1-15,-1 36 0,-70 0 16,106-35-16,-141 35 16,36 35-1,-1-35 1,-35 71-1,35-1 1,0 36 0,35 71-1,36-36 1,0 35 15,35 0-15,35-34-1,0-37 1,-35-69-16,71 70 16,-36-71-16,36 71 15,105-36 1,106 36 0,36-71-1,-71-35 1,-71-35-1,36-106 1,-106 35 0,-71-106-1,-70-70 1,-71 70 0,71 177-16,-212-141 15</inkml:trace>
  <inkml:trace contextRef="#ctx0" brushRef="#br0" timeOffset="69341">6315 22190 0,'0'0'0,"-36"-36"0,36 1 31,0 0-31,-35 0 15,0-1 1,-36-34 0,-70-1-1,-35 1 1,-36 70 0,-70 0-1,0 70 1,70 1 15,0 70-15,36 35-1,105 71 1,71 106 0,71-35-1,105-72 1,248 1-1,-36-176 1,70-71 0,-352-35-16,247-36 15,-282 36-15,140-142 16,-140-34 15,-142-107-31,-105 71 16,-71 0 15,106 142-15,105 105-16,-69-36 0</inkml:trace>
  <inkml:trace contextRef="#ctx0" brushRef="#br0" timeOffset="74224">22013 7867 0,'-35'0'15,"0"-35"1,0 35-1,35-36-15,-36 36 16,-34-35 0,-36-35-1,71 70-15,-71-36 16,70 36-16,-34 0 16,-71 0-1,70 71 1,-70 35-1,35 35 1,106-106-16,-106 141 16,106-140-16,-35 105 15,0 106 1,70 35 0,36-106-1,140-34 1,1-72-1,211-70 17,-211-70-17,35-107 1,-71-35 0,-176-35-1,-105-35 1,-72 71-1,1 70 1,105 105-16,-35 1 16,-35 70-16</inkml:trace>
  <inkml:trace contextRef="#ctx0" brushRef="#br0" timeOffset="75974">22049 22825 0,'-36'0'16,"36"-36"-16,-35 36 15,35-35 1,-35 35-16,-36-70 16,1-1-1,-1 71 1,-70 0-1,35 0 17,0 71-17,-35-1 1,71 36 0,70-71-16,-106 71 15,106-71-15,-71 107 16,36-1-1,0 70 1,70-70 0,36-35-1,-71-71-15,141 107 16,-106-107 0,35 0-16,177 36 15,-105-71 1,105-36-1,70-105 17,-70-35-17,-35-106 1,-107 35 0,-105 0-1,-141-35 1,0 140-1,71 107-15,-142-71 16,177 71-16,-106 0 16,-36-36-1</inkml:trace>
  <inkml:trace contextRef="#ctx0" brushRef="#br0" timeOffset="88488">19897 10125 0,'-36'0'15,"1"0"17,0 0 15,70 0-16,36 0 0,-1 0-31,-35 0 0,36 0 0,176 35 16,-176-35-16,140 0 15,-175 0-15,140 35 16,0-70 0,1 0-1,-72 35 1,1 0-1,-70 0 1,-1 0 0,0 0-1,0 0-15,1 0 16,-1 0 0,0 0-1,1 0 1,-1 0-1,0 0 1,-35-36 31</inkml:trace>
  <inkml:trace contextRef="#ctx0" brushRef="#br0" timeOffset="89749.99">31256 10125 0,'35'0'47,"1"0"-31,-1 0-16,0 0 15,106 35-15,142-35 16,-36 0 0,-1 35 15,1-35-15,-70 36-1,-71-1 1,-71-35-1,35 0 1,-105 0 47</inkml:trace>
  <inkml:trace contextRef="#ctx0" brushRef="#br0" timeOffset="95954">24624 8043 0,'0'-35'47,"0"0"16,0 0-32,-35 35-31,35-36 16,-36 36-1,1-35 1,35 0-16,-106-36 15,-70-35 1,105 106 0,1 36 15,-1-36-15,36 35-16,-36-35 15,71 35-15,-70 0 16,-1 1-1,36 34 1,0 1 0,-1-36-1,1 71 1,0-36 0,0 36-1,35-35 1,0-36-16,0 0 15,0 1-15,0 34 16,35 36 0,0-35 15,0-1-15,36 1-1,-36-71-15,36 70 16,-36-70-16,36 36 15,34-1 1,1-35 0,-35 35-1,-36-35-15,71-35 16,-71 35-16,36-35 16,35-1-1,-1-34 1,-34 34-1,-36-34 1,36-36 0,-36 0 15,-35-35-15,0 35-1,0 0 1,-35-35-1,-36 36 1,-35-37 0</inkml:trace>
  <inkml:trace contextRef="#ctx0" brushRef="#br0" timeOffset="98237">24483 9525 0,'0'-35'15,"0"-1"32,-35 1-31,-1 0 15,36 0-15,-35 35-1,35-36-15,-71 1 32,-34 0-17,69 35 1,1 35 0,-36-35-1,36 35 1,0 1-1,0 34 1,35-35 0,-36 36-1,36 0 1,0-1 0,0-35-1,0 36 1,0-1-1,0-34 1,36-1 0,-1 36 15,0-36-15,0 0-1,1 0 1,34 1-1,1-36 1,-36 0 0,36 0-1,-36 0 1,0 0 0,1 0-16,-1-36 15,0 36 1,0 0-16,1-35 15,-1 0 1,0-36 0,-35-35 15,-35 36-15,35 35-16,-35-71 15,35 71-15,-36-36 16,1 0-1,0 1 1,-36-1 0,36 36-1</inkml:trace>
  <inkml:trace contextRef="#ctx0" brushRef="#br0" timeOffset="99620">24377 11959 0,'0'-35'31,"0"0"0,-35-1 1,-1 36-17,1 0 1,0-35-16,0 35 15,-1 0 1,1 0 0,0 35-1,-36 1 1,36 34 0,0 1-1,-36 70 1,36-71-1,35-34-15,0 34 16,0-35-16,0 36 16,0 0 15,35-36-15,0 35-1,1 1 1,34 0-1,36-71 1,-35 35 0,-36-35-16,0-35 15,0 35-15,1-36 16,-1 36-16,0-35 16,-35 0-16,36 35 0,-1-71 15,0-35 1,-35-35-1,0 106-15,-35-36 32,35 36-32,-35-71 0,-1 36 31,1 34-31</inkml:trace>
  <inkml:trace contextRef="#ctx0" brushRef="#br0" timeOffset="106224">7056 11571 0,'0'-35'16,"-36"35"15,72 0 141,-36 35-172,0 0 15,0 1-15,35-1 16,35 0 0,1-35-1,-36 0-15,-35-35 16,35 35-1,-35-35 17,0-1-17,0 1 17,-35 35-17,0 0-15,-36 0 16,36 35-16,0 36 15,70 0 1,0-71 0,-35 35-16,36-35 15,-1 0-15,0-35 16,-35-36 0,0 36-1,0-36 1,-70 36-1,-1 0 1,1 70 0,70 0 15,35 71 0,0-71-31,0-35 16,36 0-1,-36-35 1,0 0 0,-35-1-16,-35 36 15,35-35-15,-35 0 16,-36 0 0,36 35-1,0 0-15,35 35 16,0 0-1,0 0-15,35 1 16,36-1 0,-1-35-1,1-71 17,-36 1-17,-35-1 1,-71 36-1,36 35 1,0 0-16,0 0 16,-1 35-16,36 1 15,0-1 1,0 0 0,36 0-1,34-35 1,-35-35-1,-35 0 1,0 0 0,-35 35 31,0 0-16,35 35-16,35 0 1,-35 0 0,35 1-1,1-36 1,34-36 0,-70 1-1,0-35 1,-35 34-1,0 1 1,-71 0 0,71 70-1,-1 0 17,36 1-17,36-1 1,-1-35-1,0-35 1,0 35 0,-35-36-1,-35 36 32,70 0 63,-35 36-48,0-72-31,-35 36 126,35 36-142,0-72 16,35 36-31,-35 36 47</inkml:trace>
  <inkml:trace contextRef="#ctx0" brushRef="#br0" timeOffset="111465.99">26282 13229 0,'35'-35'0,"-35"0"125,0-1-94,0 1 0,-35 35-31,35-35 0,0 0 16,-35 35 0,-1-36 15,1 36 16,0 0-16,0 0-31,35-35 16,-106 35-1,0-35 1,71 35 0,-1 0-1,1 0 32,35 35-31,-35-35-1,0 0 1,35 35 0,-36-35-1,36 36 1,-35-36-1,0 70 1,35-35 0,-36 1-1,36-1 1,-35 0-16,35 0 16,0 1 15,0 34-16,0 1-15,0-1 16,0 1 0,35-36-1,-35 36 17,36-36-17,-1 36 1,0-1-1,1-35 1,-1 1 0,0-36-1,0 35 1,36 0 0,-1-35-1,1 0 1,35-35-1,-36 35 1,1-35 0,-1-1-1,-34 1 1,-1 0 0,0 0-16,1-1 15,-1-34 1,0-1-1,0-35 1,1-35 0,-36 35-1,-36 36 1,36 35-16,0-1 16,-35 1-16,35 0 15,-35 35 1,0-35-1,-1 35 1,1 0 0,35-36-1,-35 36 32</inkml:trace>
  <inkml:trace contextRef="#ctx0" brushRef="#br0" timeOffset="119987">27234 15628 0,'0'-35'63,"0"0"-32,-35 35-16,35-36 1,-35 36-16,35-35 16,-35 0-1,-36-1 1,36 1 0,0 35-1,-71-35 1,35 35-1,1 0 1,34 0 0,-34 0-1,34 0 1,-34 0 0,35 0-16,-1 35 15,1-35 1,0 0-1,-1 35 1,1-35 0,0 71-1,0-36 1,35 71 0,0-35-1,-36-1 1,36 1-1,36 35 1,-36-71 0,0 71-1,35-71 1,-35 0-16,0 0 16,0 1-1,35-36 1,-35 70-1,71-34 1,-36 34 0,0-35-1,36 36 1,35-36 0,0 36-1,-36-71 1,36 35-1,0-70 1,-36 35 0,36-35-1,-71-1 1,36 1 0,-36 35-16,1-71 31,-1 71-31,-35-35 15,35-71 1,-35 36 0,0 34 15,0-105-31,0 71 0,0 35 16,0-1-16,0-34 15,-35-1 1,0 36-1,-1 0 1,36-1 0,-35 36-16,0 0 31,35-35-31,-36 35 47</inkml:trace>
  <inkml:trace contextRef="#ctx0" brushRef="#br0" timeOffset="122850">12136 13794 0,'0'0'0,"35"0"63,0 0-32,36 0-31,70 0 15,212 35 1,140-35 0,-105 0-1,106 0 1,-70-35 0,-354-1-16,248 1 15,-248 35-15,36 0 16,-35-35-1,-36 35 1,-70 0 15,-106 0-31,-212 0 16,-106 0 0,71 0 15,0 35-16,35-35 1,-70 0 0,282 0-1,141 35 1,106-35 0,-71 0-16,177 0 31,-142 0-31,248 0 0,140-70 15,1 34 1,-177 1 0,-35-35-16</inkml:trace>
  <inkml:trace contextRef="#ctx0" brushRef="#br0" timeOffset="123616.99">12806 14922 0,'106'0'0,"-212"0"0,247-35 0,-106 35 0,106 0 15,106 0 1,71-35 0,70 35-1,-282 0 1,35 35 0,-71-35-1,-140 0 16,-36 35-15,-106-35 0,106 36-1,36-36 1,105 0 0,106 0-1,71-36 1,105 1-1,-246 0-15,211 0 16,-211-1-16,140 1 16,-105 0-1</inkml:trace>
  <inkml:trace contextRef="#ctx0" brushRef="#br0" timeOffset="124533">5045 14640 0,'0'0'0,"35"0"47,0 36-31,1-36-16,-1 0 0,71 35 15,141 0 1,141-35 0,211-35-1,-140 0 16,70-36-15,-211 36 0,-107 35-1,-70 0 1,-105 0 0,-36 35-1</inkml:trace>
  <inkml:trace contextRef="#ctx0" brushRef="#br0" timeOffset="125233">6844 15875 0,'0'-35'31,"35"35"-31,0 0 16,71 0-1,35-36 1,-70 36-16,211-35 16,-176 35-16,212 0 15,211 71 1,0-36 0,-106 0-1,0 1 1,-140-36-1,-36 35 1,-36-70 0,1 35-1,-106 0 1,35 0 0,-35 0-1,-36 0 16,1 0-15,-36 0 0,0 0-1,36 35-15</inkml:trace>
  <inkml:trace contextRef="#ctx0" brushRef="#br0" timeOffset="129612.99">27587 19897 0,'0'0'0,"-35"0"0,35 35 31,35-35 16,-70 0-16,35 35-15,0-70 0</inkml:trace>
  <inkml:trace contextRef="#ctx0" brushRef="#br0" timeOffset="167544.99">23601 23777 0,'0'-35'31,"0"0"-31,-35 35 16,35-36 62,0 1 15,-36 35-77,36-35-16,36 35 78,-36 35-62,0 0-1,0 1-15,0-1 16,0 35 0,70 213-1,1 175 17,-71-352-17,70 247-15,-70-247 16,35-36-1,-35 1 1,0-1 0,0-34 15,36-1-15,-36 0-1,0 1 1,0-1-1,35-35 1,0 0 15,1 35-15,34-35 0,36 0-1,35-35 1,-35 0-1,70-1 1,71 1 0,-35 35-1,35 0 17,-71-35-17,36 35 1,-177 0-16,142 0 15,-142 0-15,71 0 16,70 0 0,-35 0-1,0-36 1,36 36 0,-36 0-1,-106 0-15,71 0 16,-71 36-16,1-36 0,34 0 15,71 0 1,-35 35 15,-35-35-15,-36 0-16,35 35 16,-34-35-16,34 0 15,36 0 1,-35 0-1,-36 36-15,35-36 16,-34 0-16,-1 0 16,106 0-1,-35 0 1,0 35 0,0-35-1,-1 0 1,1 0-1,0 0 1,0 0 0,0 0-1,-71 0 17,36 35-17,-1-35 1,36 0-1,-71 0 1,36-35 0,-36 35-1,0-35 1,1-1 0,-1 1-1,36 0 1,-36-1-1,0-34 1,-35 35 0,0-36 15,-35-70-15,-36 0-1,1-36 1,-1 36-1,1 0 1,-1 0 0,0 0-1,36 35 1,0 36 0,0-1-1,35 0 1,0 36-1,0 0 1,0 0 0,0-1-1,0 1 17,0 0-17,-36 0 1,36-1-1,0 1 17,0 0-1,0-1-15,0 1-1,0 0 1,0 0-1,0-71 1,0 0 0,0 0 15,0 71-31,0-36 16,-35 36-16,35 0 15,0-1 1,-35 1-1,-1 0 1,1 35 0,-35 0-1,34 0-15,-34 0 16,35 0-16,-36 0 16,-35 0-1,-35-35 1,0 35-1,-35 0 1,-36 0 0,35 0-1,36 0 17,36 35-17,-1-35 1,0 0-1,0 0 1,36 0 0,-1 0-1,0 0 1,-34 0 0,34 0-1,0 0 1,1 0-1,-1 0 1,1 35 15,34-35-15,36 35 15,36 1-15,-1 34-1,-35-34-15,71 34 16,-71-35-16,35 71 16,35 35-1,-70-105-15,36 105 16,-36-106-16,35 71 16,-35 0-1,0-71-15,35 35 16,-35-34-16,0-1 15,0 0 1,0 1 0,0-1 15,-35-35 78,35-35-93,-35 35-16,-1 0 16,1 0-1,0-36-15,-36 36 16,-70-35-1,-35 35 1,35 0 15,0 0-15,-36 0 0,36 0-1,-35 35 1,70-35-1,0 0 1,0 36 0,-35-36-1,35 0 1,0 0 0,36 35-1,35-35-15,-36 0 16,36 0-16,-36 0 15,1 0 1,-1 0 0,1 0-1,34 0 17,-34 0-17,34 0 1,1 0-1,0 0 79,0 0-63,-1 0-15,36-35 0,-35 35-1,0 0 1,-1 0-16,1 0 31,35-36-15,-35 72-16</inkml:trace>
</inkml:ink>
</file>

<file path=ppt/ink/ink3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6T19:02:24.497"/>
    </inkml:context>
    <inkml:brush xml:id="br0">
      <inkml:brushProperty name="width" value="0.05292" units="cm"/>
      <inkml:brushProperty name="height" value="0.05292" units="cm"/>
      <inkml:brushProperty name="color" value="#C00000"/>
    </inkml:brush>
  </inkml:definitions>
  <inkml:trace contextRef="#ctx0" brushRef="#br0">6068 7514 0,'0'0'0,"0"-35"0,-36 35 0,1 0 15,35-35 1,-35-1-1,0 1 1,-36-36 0,1 36-1,-1 0 1,0 35 0,1 0-1,-1 35 1,1 36 15,-1 35-15,-35 35-1,71-106-15,0 71 16,0-71-16,-1 71 16,1-35-1,0 34 1,35 1-1,0-71-15,35 36 16,-35-36-16,35 36 16,1 35-1,-1-36 1,0 36 0,36-35-1,-36-1 1,36 1 15,34-36-15,1 0-1,-35-70 1,140 0 0,-70-36-1,-105 36-15,70-36 16,-106 36-16,70-36 15,1-140 1,-107 70 0,-34-177-1,-107 1 1,36 140 0,-35 1-1</inkml:trace>
  <inkml:trace contextRef="#ctx0" brushRef="#br0" timeOffset="1418.99">20532 7479 0,'-36'0'0,"36"-35"16,-35 35-1,35-36 1,-70 1 0,-36 35-1,0 0 1,0 0 0,-35 71-1,35 70 16,36-106-15,-1 177 0,0-71-1,36 0 1,35 0 0,0-35-1,35 0 1,-35-71-16,36 106 15,-1-106-15,0 71 16,71-35 0,0-1-1,-71-70-15,106 36 16,-105-36-16,69 0 16,37-36-1,-37-70 1,1 1-1,-35-37 17,-36 37-17,-35-107 1,-35 106 0,-36-70-1,-35 35 1,-35-36-1,35 71-15</inkml:trace>
  <inkml:trace contextRef="#ctx0" brushRef="#br0" timeOffset="15465">24024 7091 0,'0'0'0,"-35"0"0,35 35 94,0 0-78,0 1-16,0-1 15,-35 0-15,35 0 16,0 107 0,-36 34-1,1-35 1,35-106-16,-35 107 15,35-107-15,0 35 16,-36 36 0,36 0-1,-35-35 1,35-36 0,0 0-1,0 36 1,-35-36-1,70 35 17,-35-34-17,0-1 1,0 0 0,35 1 15,1-36-16,-36 35 1,35-35 0,0 35-1,36 0 1,35 1 0,0-1-1,-36-35 1,1 35 15,-1-70-31,36 35 31,0 0-15,-71 0-16,106 0 16,-105 0-16,-1 0 15,71 35 1,-1-35-1,1 36 1,0-36 0,0 0-1,-35 35 1,34-35 0,1 35-1,-35 0 1,35-35-1,-1 0 1,1 0 15,0 0-15,0 36 0,0-36-1,0 0 1,-36 0-1,36 0 1,0 0 0,-36 0-1,72 0 1,-72 0 0,-35 0-16,71 0 15,-71 0 1,1 0-16,105 0 31,-71 0-15,107 0-1,-36 0 1,0 0 0,-35 0-1,35 0 1,35 0-1,-70 0 1,35 0 0,-105 0-16,69 0 15,-69 0-15,34 0 16,36 0 0,35 0-1,-35 0 1,-71 0-16,71 0 15,-71 0 1,71 0-16,0 0 31,35 0-15,36 0 0,-72 0-1,36 35 1,1-35-1,-72 0 1,36 35 0,0-35-1,0 36 1,-36-36 0,36 0-1,-71 0 1,71-36-1,-35 1 1,-36-36 15,36 36-15,-36-106 0,0 35-1,0-70 1,1-36-1,-1 36 1,-35-36 0,35 71-1,-35 70 1,-35-70 0,35 106-1,0-36 1,0 36-1,0 0 1,-35 35 15,35-35 1,-36 35-17,1 0 16,0 0-31,0-36 32,-1 36-32,-175-35 15,-1 35 1,177 0-16,-177-35 16,141 35-16,-70 0 15,-35-36 1,-71 1-1,71 35 1,140 0 0,-140 0-1,105 0-15,-70-35 16,-70 35 0,69 0-1,-104-35 1,-37-1-1,36 36 1,212 0-16,-212-35 16,212 35-16,-142-35 15,1 35 1,-71-35 0,36 35-1,175 0-15,-140 0 16,105 0-16,-70 0 15,-106 0 1,106-36 15,-71 36-15,1 0 0,34 0-1,142 0-15,-141-35 16,140 35-16,-105 0 15,-35 35 1,-36 1 0,71-1-1,-70 0-15</inkml:trace>
  <inkml:trace contextRef="#ctx0" brushRef="#br0" timeOffset="29347">12947 8643 0,'-35'0'16,"35"35"31,0 1-31,0-1-1,0 0-15,0 0 16,0 107-1,-36-1 1,36 70 0,0-70-1,-35 1 1,70-1 0,-35-36-1,0-34 1,36 35-1,-36-36 1,0-34 15,35-1 32,0-35-48,1 0-15,-36 35 16,70-35 0,36 0-1,0 0 1,0-35 0,-71 35-16,106 0 15,-106-35-15,71 35 16,-71 0-16,142 0 15,-142 0-15,141 0 16,1 0 15,70 0-15,-71-36 0,0 36-1,-140 0-15,105 0 16,-106 0-16,71 0 15,35-35 1,71 35 0,-71-35-1,-71 35 1,36 0 0,-35 0-1,-1 0 1,1 0-1,35-35 1,-36 35 0,1 0 15,-1 0-15,-34 0-1,34 0 1,-34-36-1,34 36 1,-35-35 0,-35 0-1,0-1 1,36-34 0,-36-1-1,35-34 1,-35-37-1,0 1 1,0 0 15,-35-35-15,35 141-16,0-36 16,0 36-16,-36-36 15,36 1 1,0 34-1,-35 1 1,35 0 0,-35 35-1,35-36 1,-35 36 0,-1 0 15,1 0-31,-71 0 15,-70 36 1,-142-1 0,71 0-1,-35-35 17,106 36-17,-1-36 1,-34 0-1,34 0 1,1 0 0,-36 0-1,1 0 1,-1 35 0,71-35-1,0 35 1,35-35-1,71 0-15,-36 35 16,36-35-16,-1 0 31,-34 0-15,-1 0-16</inkml:trace>
  <inkml:trace contextRef="#ctx0" brushRef="#br0" timeOffset="37079">23248 9878 0,'-35'0'15,"70"0"-15,-35 0 32,35 35 30,1-35-46,-36 35-16,35-35 15,0 0-15,71 36 16,70 34 0,1-70-1,-1 35 1,1-35 15,-142 0-31,141 0 16,-140 0-16,105 0 15,70 0 1,36 0 0,-35 0-1,-177 0-15,212 0 16,-176-35-16,35 35 16,70 0-1,71 0 1,-71-35-1,36 35 1,-36 0 0,-140 0-16,140 0 15,-141-35 1,71 35-16,35 0 31,0-36-15,-35 36-1,35-35 1,-106 35-16,142 0 16,-142 0-16,142 0 15,-1-35 1,71 35 0,-71 0-1,36 0 1,-36 0-1,1 0 1,-1 0 0,36 0-1,-36 0 1,36 0 15,-71 0-15,-106 0-16,106 35 15,-105-35-15,34 0 16,107 0 0,-72 35-1,-69-35-15,105 0 16,-106 0-16,0 0 0,106 0 16,36 0-1,-36 0 1,0 0-1,-35-35 1,-71 35 0,0 35-16</inkml:trace>
  <inkml:trace contextRef="#ctx0" brushRef="#br0" timeOffset="39329">13864 11254 0,'0'0'0,"0"35"16,35-35 62,-35 35-78,36-35 0,-1 0 15,0 0-15,177 35 16,35-70 0,70 35-1,-105-35 1,-71 35 0,-176 0 30,0 0-46,-1 0 16,1 0 0</inkml:trace>
  <inkml:trace contextRef="#ctx0" brushRef="#br0" timeOffset="40506">20285 11324 0,'0'0'16,"0"35"15,35-35-15,0 0-1,1 36 1,69-36 0,107 0-1,-177 0-15,283 0 16,-248 0-16,248-36 16,246 1-1,-105 0 1,35 35-1,-177 0 1,1 0 0,-142 0-1,-176 35 1</inkml:trace>
  <inkml:trace contextRef="#ctx0" brushRef="#br0" timeOffset="41378">27270 11430 0,'35'0'63,"0"0"-63,1 0 0,-1 0 0,71 0 16,352 0-1,1 0 1,211 0-1,71 0 1,-141 35 0,-353-35-1,105 36 1,-246-36 0,-70 0-1</inkml:trace>
  <inkml:trace contextRef="#ctx0" brushRef="#br0" timeOffset="42529">3175 12241 0,'0'0'0,"35"0"31,1 0-15,-36 36-1,35-36-15,0 0 0,71 35 16,106 0-1,-142 0-15,177-35 16,-176 0-16,176 0 16,211 0-1,1-35 1,-1 35 15,-105-35-15,35 0-1,71-1 1,-142 36 0,-70-35-1,-70 35 1,-142 0 0,0 0-1,-35 35 1</inkml:trace>
  <inkml:trace contextRef="#ctx0" brushRef="#br0" timeOffset="84305">2787 12559 0,'-35'-71'16,"35"36"0,-36 35-1,1-71 1,-35 1 0,-1 35-1,36 35-15,-71 0 16,71 35-16,-107 0 15,-69 106 1,34 36 0,1 34-1,70 72 1,71-72 0,70 71-1,106-105 1,106-1-1,0-140 1,106-72 0,-35-175 15,-142-1-15,-70 0-1,-247-140 1,-106 105-1,35 141 1,0 35-16</inkml:trace>
  <inkml:trace contextRef="#ctx0" brushRef="#br0" timeOffset="87072">9349 13652 0,'-36'0'0,"1"0"15,35 36 1,-35-36 0,0 0 46,70 0-46,0 35-1,141-35 1,142 35 0,-142 1-1,1-36 1,-142 0-16,106 0 16,-106 0-16,107 0 15,34 0 1,36 0-1,-36 0 1,36-36 0,-36 36 15,36-35-15,-177 35-16,106 0 15,-106 0-15,106 0 16,36-35-1,34-1 1,1 36 0,0 0-1,-36 0 1,1 0 0,-72 0-1,37 36 1,-37-36-1,-34 0 1,35 35 0,-71-35 15,71 35-15,-36-35-1,1 0 1,-36 0-16,36 0 15,-36 0-15,36 0 16,-1 0 0,1 0-1,35 0 1,-71 0-16,35 0 16,-34 36-16,-1-36 15,71 0 1,-36 0-1,1 35 1,-1-35 0,-34 0-1,-1 0 1,0 0-16,1 0 16,-1 0-16,0 35 15,0-35-15,1 0 16,-1 0-1,36 0 1,-36 35 0,0 1-1</inkml:trace>
  <inkml:trace contextRef="#ctx0" brushRef="#br0" timeOffset="88889">18450 12347 0,'0'0'0,"0"35"32,0 1-32,-35-1 15,35 71 1,-35 141-1,35-35 1,0-1 0,0-140-16,35 105 15,0-141-15,-35 106 16,36-35 0,-36 0-1,35-71 1,-35 1-1,35-36 32,0 0-31,-35 35 0,71-35-1,35 35 1,0-35-1,70 36 1,0-36 0,-105 0-16,105 0 15,-105 0-15,70 0 16,106 35 0,-71-35-1,71 0 1,-35 0-1,-177 0-15,142 35 16,-142-35-16,141 0 16,-35-35 15,0 35-15,71-35-1,-35 35 1,-142 0-16,106 0 15,-106 0-15,106 0 16,0 0 0,-35-36-1,0 36 1,-35 0 0,-36-35-1,35 35 1,-34-35-1,-1-1 1,0 1 0,1-35 15,-36-36-15,35-35-1,0-36 1,-35 71-1,35-105 1,-35-1 0,-35 71-1,35 0 1,-35 70 0,35 36-16,0 0 15,-35 35-15,35-36 16,0 1-1,-36 35 32,1 0-31,0 0 0,-36 0-1,-246 35 1,246-35-16,-317 36 15,282-36-15,-282 35 16,-282 0 0,105 1-1,-105 34 1,141-35 0,423-35-16,-317 36 15,352-36-15,-317 70 16</inkml:trace>
  <inkml:trace contextRef="#ctx0" brushRef="#br0" timeOffset="89862">23812 14041 0,'0'0'0,"-35"35"15,70-35 32,1 0-31,-1 0-16,0 0 0,142 0 16,140-35-1,248 35 1,105-36-1,-70 36 1,211-35 0,-105 35 15,-530-35-31,459 35 16,-459 0-16,248 0 15,211 0 1,-318 0-1,-105 35 1,-177-35 0</inkml:trace>
  <inkml:trace contextRef="#ctx0" brushRef="#br0" timeOffset="91214.99">2822 15099 0,'0'35'62,"36"-35"-46,34 0-16,1-35 16,176 35-1,35-35 1,-35 35 0,-212 0-1,36-36 1,-36 36-1</inkml:trace>
  <inkml:trace contextRef="#ctx0" brushRef="#br0" timeOffset="92270.99">4939 15205 0,'0'0'0,"-35"0"15,35-36 1,35 36 15,0 0-15,0 0-16,71 0 15,106 36 1,141-1 0,-1-35-1,142 0 17,-423 0-32,246 0 15,-246 0-15,282-35 16,-247 35-16,141 0 15,-177 0-15,177 0 16,-141 0-16,282-36 16,-318 36-16,72 0 15,-1 0-15,106 0 16,-177 0-16,107 0 16,-1 0-1,0 0 1,-105 0-1,-36-35 1,0 35 0,1 0-1,-36-35 17,35 35-17,0 0 16,36 0-15,-1 0 0,1 0-1,-36 0 1,1 0 0,-1 0 15,-35 35-16,70-35 1,-34 0 0,-1 0 15,0 0-15,1 0-1,-1 35 1</inkml:trace>
  <inkml:trace contextRef="#ctx0" brushRef="#br0" timeOffset="94354">10583 13758 0,'0'0'0,"0"36"78,36-36-78,-36 35 16,0 0-16,0 0 0,35 177 15,35 35 17,-34-71-32,-36-105 0,35 105 15,0-140 1,1 140 0,-36-70-1,35-36 1,-35-34-1,70-1 1,1-35 0,35 0-1,35 0 1,71-35 0,-36 35-1,71 0 1,0-36-1,141 36 1,35-35 0,-70 35-1,0 0 17,70 0-17,0 0 1,-105 0-1,35 0 1,-142 0 0,36 0-1,36 0 1,-1 0 0,-71 0-1,36 0 1,-35 0-1,35 0 1,0 0 0,0 0-1,-106 0 17,-106 0-32,106-35 15,-105 35-15,-1 0 16,0-35-1,36 35 1,-36-36 0,0 36-1,1 0-15,-1-35 16,0 35 0,0 0-16,1 0 15,34 0 1,-70-35-16,106 35 15,-71 0 1,1-36-16,-1 36 16,0-70-1,-35-1 17,0 36-32,-35-35 15,35 34-15,-35-70 16,-1-70-1,1 35 1,0-35 0,0 34-1,-1 37 1,36 69 0,0 1-16,-35 35 15,35-35 1,0 70-1,-35-35 1,-1 0 0,1 0-1,-35 35-15,-71 1 32,-106-36-17,-36 35 1,-34-35-1,-1 0 1,-140 0 0,140-35-1,-105 35 1,105-36 0,-34 36-1,210-35-15,-69 35 16,140 0-16,-35 0 0,-105-35 15,-107 35 1,248 0-16,-213 0 16,213 0-1,-212 0 1,105 0 0,-175 0-1,281 0-15,-141 0 16,142 0-16,-71 35 15,105-35-15,-140 0 16,141 0-16,-106 35 16,35 1-1,-35-1 1,-36 0-16</inkml:trace>
  <inkml:trace contextRef="#ctx0" brushRef="#br0" timeOffset="109652">19332 14958 0,'0'0'0,"0"35"47,0 0-31,36-35 0,-36 36-16,0 34 15,35 71 1,0 212-1,-35 70 1,0-246 0,35 34-1,-35-175-15,0 34 32,0-34-32,0-1 0,36 0 31,-1 0-16,0-35 1,36 0 0,-1 0-1,1 0 1,176 0 0,35 0-1,0 0 1,0 0-1,-211 0-15,246 0 16,-246 0-16,176 0 16,-176 0-16,317-35 15,-283 35 1,37 0-16,175 0 16,-246 0-1,70 0 1,-71 0-16,71 0 15,36 0 1,-107 0 0,-34 0-1,-1 0 1,-70 0 0,35-35-1,0 0 16,0-1-15,0 1-16,0 0 16,0-36-1,0-35 17,35-35-32,-35-35 31,35-71-16,-35 71 1,0 34 0,0 107-16,-35-71 15,35 71-15,-35 35 16,35-35-16,-36-1 16,1 36 46,0 0-31,0 0-31,35 36 0,-106-36 16,70 0-16,-105 35 16,106-35-1,-212 35 1,-141 1-1,-106-1 1,388-35-16,-423 35 16,423-35-16,-282 0 15,282 0-15,-317 0 16,352-35-16,-246 35 16,105-35-1,142 35 1,35 0-16</inkml:trace>
  <inkml:trace contextRef="#ctx0" brushRef="#br0" timeOffset="110751.99">27799 16369 0,'0'0'0,"0"35"16,35-35 15,0 0-31,1 0 16,105 35-1,141-35 1,36 0-1,70 0 1,106-35 0,-177 35-1,36 0 17,-318 0-32,36 0 15</inkml:trace>
  <inkml:trace contextRef="#ctx0" brushRef="#br0" timeOffset="112520.99">7479 16298 0,'0'0'0,"-35"0"31,35-35-31,-36 35 16,-70-35 0,1 35-1,69 0-15,-140 35 32,141-35-32,-36 35 0,1-35 15,-142 106 1,141-106-16,-70 71 15,-35 105 1,105 36 0,71-36-1,106 71 1,-106-212-16,212 212 16,-177-211-16,177 105 15,211-71 1,-70-140-1,-71-107 1,-70-70 0,-142 0-1,-175 1 1,-107 69 0,35 107 15,142 70-31,-177 0 0</inkml:trace>
  <inkml:trace contextRef="#ctx0" brushRef="#br0" timeOffset="115557">19050 17498 0,'0'0'0,"-35"0"0,-1 0 46,72 0 17,-1 35-32,0-35-15,-35 35-16,36-35 15,-1 0-15,0 0 16,36 36 0,35-36-1,-1 35 1,-69-35 0,34 0-1,1 0 1,-36 0-1,0 35 1,1-35 156,-1 0-156,0 0-1,0 0-15,1 0 16,-1 0-16,106 0 15,35 0 1,1-35 0,70 35-1,35 0 1,-106 0 0,-105 0-16,105 0 15,-105 0 1,70 0-1,71 0 1,70 0 0,-106 0-1,36 0 1,-36 0 0,-35 0-1,-70 35 1,-36-35-16,71 0 15,-71 0-15,36 0 16,35 0 0,-71 0-1,0 0 17,1 0-32,-36 35 203,35-35-203,0 0 31,-35 36-31,35-36 0,36 0 16,-36 0-1,71-36 1,35 36-1,106-35 1,-35 0 0,35 0-1,0 35 1,0 0 0,-36 0-1,-105 0 1,-35 0-16,70 0 15,-141 35-15,70-35 16,-34 0-16,34 0 16,-34 0-1,-1 0 1,0 0 0,0 0-1,1 0 1,-1 0-1,0 35 1,36-35 0,35 0-1,35 0 1,35 0 0,0 35-1,-105-35-15,105 0 16,-140 0-16,175 0 15,-70 0 1,1 0 0,69 0-1,-70 0 1,-70 0 0,-36 36-16,36-36 15,-36 0 1,-35-36 31</inkml:trace>
  <inkml:trace contextRef="#ctx0" brushRef="#br0" timeOffset="117624">7973 18732 0,'0'0'15,"35"0"16,0 0-15,1 0 0,-1 36-16,212-36 15,0 0 17,35 0-17,353-36-15,0 1 31,-106 0-15,71 0 0,-212 35-1,-35-36 1,-106 72 0,-71-36-1,-141 0 1,1 0-1,-36 35 1,-36-35 0,36 35-1,0-70 110</inkml:trace>
  <inkml:trace contextRef="#ctx0" brushRef="#br0" timeOffset="119751">21872 18944 0,'0'0'0,"-35"0"0,70-35 47,1 35-32,-1 0 1,35 0-16,142 0 16,35 35-1,35-35 16,177 0-15,-71-35 0,141 0-1,-141 35 1,0 0 0,-282 0-16,211 35 15,-246-35-15,70 0 16,212 35-1,-177-35 1,1 0 0,-72 35-1,-34-35 17,-36 36-32,1-1 15</inkml:trace>
  <inkml:trace contextRef="#ctx0" brushRef="#br0" timeOffset="121466.99">6244 20002 0,'-35'0'0,"70"0"141,0 36-141,1-36 15,34 35-15,71 0 16,177 1-1,105-72 1,1 36 0,140-35-1,-141 0 17,-140 35-32,246 0 15,-212 0 1,71-36 15,-105 36-15,-37 0-1,-104 0 1,175 0 0,-70 0-1,-141 0 1,35-35-1,-106 35 1,1 0 15,-1 0-31</inkml:trace>
  <inkml:trace contextRef="#ctx0" brushRef="#br0" timeOffset="128099">7514 21167 0,'0'0'0,"-35"-36"0,0 1 16,-1 35-1,1-35-15,-71 0 32,-35 70-17,-35 71 1,-36 35 0,177-106-16,-71 71 15,71-71-15,-36 106 16,36-105-16,0 140 15,35-105-15,35 70 16,71 70 0,141 1-1,35-71 1,-71-176 0,-175 35-16,211-141 15,-212 105-15,106-105 16,0-141-1,-176 0 17,-177 105-17,-35 72 1,-105 175 0</inkml:trace>
  <inkml:trace contextRef="#ctx0" brushRef="#br0" timeOffset="130535.99">27799 22613 0,'0'0'0,"35"0"16,0 0 0,1 0-1,-1 0 1,106 0 0,71 0-1,105 0 1,107 0-1,-1 0 1,212 0 0,-247 35-1,-35-35 1,-283 36-16,177-36 16,-211 35-16,69-35 15,-34 0 16,-71 35-31</inkml:trace>
  <inkml:trace contextRef="#ctx0" brushRef="#br0" timeOffset="132765">5786 23848 0,'-36'0'31,"36"-36"-31,-35 36 16,0 0-1,70 0 32,0 0-47,1 0 16,-1 0-16,176 36 15,-140-1-15,247 0 16,34 1 0,-246-36-16,282 35 15,-282-35-15,70 0 16,354 35-1,-178-35 1,-140 35 0,-106 1-1,-71-36 1,-70-36 31</inkml:trace>
  <inkml:trace contextRef="#ctx0" brushRef="#br0" timeOffset="134132.99">12206 23883 0,'35'0'47,"-35"-35"-47,36 35 15,-1 0-15,0 0 16,353-36 0,-247 1-1,177 35 1,70 0 0,71 35-1,-71-35 1,-36 0-1,36 0 17,-317 0-32,282 0 15,-283 0-15,142 0 16,0 36 0,-177-36-16,141 0 15,-140 0-15,69 0 16,37 0-1,34 0 1,0 0 0,-35 35-1,-105-35-15,70 0 16,-71 0-16,106 0 16,106 0-1,-106 0 1,0 0-1,-106 0-15,107 0 32,-107 0-32,71 0 15,35-35 1,35 35 0,0 0-1,36 0 1,-71 0-1,0 0 1,36-36 0,70 36-1,-141 0 1,-1-35 0,72 35-1,-71-35 16,35 35-15,-35 0 0,-1-35-1,1 35 1,35 0 0,-35 0-1,141 35 1</inkml:trace>
</inkml:ink>
</file>

<file path=ppt/ink/ink3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6T19:05:01.813"/>
    </inkml:context>
    <inkml:brush xml:id="br0">
      <inkml:brushProperty name="width" value="0.05292" units="cm"/>
      <inkml:brushProperty name="height" value="0.05292" units="cm"/>
      <inkml:brushProperty name="color" value="#C00000"/>
    </inkml:brush>
  </inkml:definitions>
  <inkml:trace contextRef="#ctx0" brushRef="#br0">2681 8184 0,'-35'0'32,"35"36"93,0-1-125,0 0 15,0 283 1,0-177 0,0 0-1,0 35 1,0-105-1,0 0 1,0-36 0,0 0-1,0 0 17,0 1-17,0-1 16,0 71-31,35 70 16,0-141 0,36 1 15,-36-36-15,36 0-1,-1 35 1,36-35-1,35 0 1,-70-35 0,-1 35-1,1 0 1,35 0 0,0 0-1,-36 0 1,1 0-1,35 0 1,-71-36 15,35 36-31,36 0 32,-70 0-32,34 0 15,-35 0-15,1 0 16,34 0-1,1 0 1,-36 0 0,0 0-16,36-35 15,-36 35-15,0 0 16,36 0 0,-36 0-1,0 0 1,1 0-1,70 0 1,-36 0 0,1-35-1,-1 35 17,-34 0-17,-1 0 1,71 0-1,-71 0 1,0 0 0,1-35-1,-1 35 1,0 0 0,0 0-1,1 0 1,-1-36 31,-35 1 31,0 0-16,0-1-30,0 1-17,0 0 1,0 0-16,0-1 15,0 1 1,0-35-16,0-72 16,0 1-1,0 71 17,0-1-17,0 36 1,0-36-1,0 1 1,0-36 0,0 35-1,0 36 32,0 0 0,0 0 0,0-1-47,0 1 16,0 0 15,-35-1-31,-1 36 62,1-35-62,0 35 16,0 0-16,-36 0 16,36 0-16,-106 0 15,105 0-15,-34 0 16,-142 0-1,36 0 1,-36 0 0,36 35-1,35-35 17,105 0-32,-105 36 15,106-36-15,-71 0 16,0 0-1,71 0-15,-106 35 16,105-35-16,-34 0 16,-142 35-1,71-35 1,-35 36 0,70-36-1,35 0 1,1 0-1,35 0 1,-1 0-16</inkml:trace>
  <inkml:trace contextRef="#ctx0" brushRef="#br0" timeOffset="2346">1905 8502 0,'0'35'63,"-35"-35"-47,35 35-16,0 1 0,-36-36 15,-34 141 1,-36 35-1,-70 71-15</inkml:trace>
  <inkml:trace contextRef="#ctx0" brushRef="#br0" timeOffset="2646">1376 8537 0,'0'35'63,"35"-35"-47,-35 36-16,35-36 15,36 70 1,105 71-1,-70-70 1,35 70 0,-35-70-1,-71-1-15</inkml:trace>
  <inkml:trace contextRef="#ctx0" brushRef="#br0" timeOffset="2914">1341 8749 0,'0'0'0,"0"35"31,0 0 0,35-35 0,0 0-15,142-70 0,-1-1-1,36-35 1,34 1 0</inkml:trace>
  <inkml:trace contextRef="#ctx0" brushRef="#br0" timeOffset="59339">17674 9596 0,'0'-36'16,"-35"36"-16,0-35 16,-1 0-1,1-1 1,-36 1-1,71 0-15,-70 0 16,35 35-16,-71-36 16,-71 36-1,-105 36 1,141 34 0,-71 71-1,36 0 1,35 36-1,106-36 1,-1 106 0,72-35-1,69 34 17,37-104-17,105 34 1,35-141-1,71-35 1,-283 0-16,142-70 16,-142 34-16,107-69 15,-107-142 1,-140 35 0,-36-35-1,-141 0 1,106 176-1</inkml:trace>
  <inkml:trace contextRef="#ctx0" brushRef="#br0" timeOffset="62571">28258 9137 0,'-36'0'15,"36"35"48,0 1-47,0-1-16,0 0 15,0 141 1,0-140-16,0 140 15,0-141-15,-35 177 16,35 0 0,-35-36-1,35-35 1,0-35 0,0-71-16,0 36 15,0-36 1,0 0-16,35-35 15,-35 36 17,35-36-32,1 0 15,34 35 17,-35-35-32,71 0 15,-71 0-15,1 0 0,105 35 16,-35-35-1,141 0 1,35 0 0,0 0-1,-70 0 1,70 0 0,-106 0-1,-140 0-15,34 0 16,-35 0-16,1 0 0,70 36 15,-71-36-15,0 0 16,36 0-16,105 35 16,-35 0-1,0 0 17,-105-35-32,69 36 15,-69-36-15,69 0 16,-34 0-1,35 0 1,-36-36 0,-34 36-16,-1 0 15,-35-35 17,35 35-32,1-35 15,-36 0 1,35-1-1,-35-34 1,0-36 0,35-35-1,-35-36 17,-35 1-17,35 0 1,-35 70-1,-1 0 1,36 0 0,-35 71-1,35 0 95,-35 35-95,35-36 1,-36 36 0,1 0-16,0-35 15,0 35-15,-212-35 16,-71 35-1,-105 0 1,70 0 0,282-36-16,-352 36 15,353 0-15,-71 0 16,-177 0 0,142 0-1,-36 0 1</inkml:trace>
  <inkml:trace contextRef="#ctx0" brushRef="#br0" timeOffset="64622">4304 11571 0,'35'0'32,"0"-35"15,1 35-47,-1 0 15,0 0 1,1 0-16,-1 0 0,106 0 15,-106 0-15,142 0 16,-142 0 0,141 0-16,-105 0 15,70 0-15,71 0 32,-36 0-17,0 0 1,-35 0-1,-105 0-15,140 0 16,-141 35-16,107-35 16,34 0-1,0 0 1,1 0 0,-36 0-1,-106 0-15,106 0 16,-106 0-16,36-35 15,70 35 1,0 0 0,71 0 15,-141 0-15,105-35-1,0 35 1,-35 35-1,0-35 1,-35 0 0,0 0-1,-71 0-15,1 0 16,-1 0-16,0 0 16,36 0-1,-71 35 48</inkml:trace>
  <inkml:trace contextRef="#ctx0" brushRef="#br0" timeOffset="77652.01">15628 11324 0,'-35'-35'15,"0"0"17,-1-1-17,1 36 1,35-35-16,-71 35 16,71-35-16,-70 35 15,35 0 1,-177 0-1,0 106 1,71-36 0,35 1-1,36-1 1,-36 1 0,71 35 15,-36 0-16,36-1 1,0 1 0,-1 35-1,72-35 1,-36 0 0,70 0-1,1 35 1,34-35-1,1-36 1,35-34 0,36-1-1,-36 0 17,-35-35-32,70-35 31,-141 35-31,107-35 15,-107 35-15,106-106 16,-106 106-16,36-106 16,-36 71-16,71-71 15,-36-106 1,1 0 0,-71-70-1,-71 71 1,-34-1-1,-1 106 1,-35 0 0,105 71-16,-105 0 15,106 35 1,-141 35-16</inkml:trace>
  <inkml:trace contextRef="#ctx0" brushRef="#br0" timeOffset="81035">28152 11218 0,'-36'0'47,"1"-35"-16,0 0-15,0-1-1,-1 36-15,-70-35 31,-35 35-15,35 0 0,1 71-1,-1 70 1,35 35 0,-35-35-1,71 36 1,35-107-16,0 107 15,0-142-15,0 36 16,71 105 0,70-70-1,35-71 17,36-35-32,105-71 15,-70-70 16,-176 0-15,-71-35 0,-71 0-1,-34 34 1,-1 72-16</inkml:trace>
  <inkml:trace contextRef="#ctx0" brushRef="#br0" timeOffset="81735">30974 12277 0,'35'35'62,"0"-35"-62,1 0 16,-1 35-16,0-35 0,142 35 15,140 1 1,71-72 0,-70 1-1,-1 0 16,-105 35-15,-177 0-16,71 0 16</inkml:trace>
  <inkml:trace contextRef="#ctx0" brushRef="#br0" timeOffset="84789">14323 13264 0,'-35'0'16,"35"-35"0,0 0 15,35 35 16,0 35-16,0-35-31,1 0 0,-1 0 16,177 0-1,-36 0 1,71-35-1,-35 35 1,-36-35 0,36 35-1,-71 0 1,-71 0 0,-34 35-1</inkml:trace>
  <inkml:trace contextRef="#ctx0" brushRef="#br0" timeOffset="87168">17886 13194 0,'35'0'47,"0"0"-32,1 0-15,-1 0 16,0 0-16,142 0 31,-72 0-31,72 0 16,-1-35 15,-141 35-31,142 0 16,-142 0-16,71 0 15,70-36 1,-105 36 0,0 0-1,-1 0 1,1 0-1,-36 0 1,0 0 0,0 0-1,1 0 1,-1 0 0</inkml:trace>
  <inkml:trace contextRef="#ctx0" brushRef="#br0" timeOffset="90734">8467 12982 0,'0'0'15,"-36"0"-15,36-35 16,-35 0-1,0 35 1,-36-71 0,1 36-1,-1 0 1,-105 35 0,-1 35-1,142-35-15,-106 70 16,106-34-1,-106 34 1,70 71 0,-35 36-1,106-71 1,-35 176 0,70-106-1,106 106 1,-35-176-1,71-35 1,70-71 0,105-141-1,-175 0 1,-142 105-16,35-105 16,-70 106-16,0-71 15,-35 71-15,-35-71 16,70 71-1,-71-36 1,-105 1 0</inkml:trace>
  <inkml:trace contextRef="#ctx0" brushRef="#br0" timeOffset="98033">11712 15028 0,'0'-35'0,"36"35"109,-1 0-93,0 0-16,0 0 0,142 0 16,140 0-1,-35 0 1,107-35-1,-72 35 17,-176 0-17,35 0 1,-70 0 0,0 0-1,71 0 1,-36-36-1,0 36 1,35 36 0,-70-36-1,35 0 1,-35 0 0,-36 0-1,36 0 1,-70 0-1,-1 0 17,0 0-17,0 0 1</inkml:trace>
  <inkml:trace contextRef="#ctx0" brushRef="#br0" timeOffset="100983">24377 15134 0,'0'-35'62,"0"70"-30,35-35-32,1 0 15,-1 0-15,106 0 16,35 0-1,36-35 17,-142 35-32,142-35 15,-141 35-15,105-36 16,106 36 0,1 0-1,-37 0 1,72 0-1,-142 0 1,107 0 0,-36 0-1,35 36 1,-35-36 0,70 0-1,-70 0 1,0 0-1,71 0 17,-36-36-17,-35 36 1,35 0 0,-141 0-1,71 0 1,-71 0-1,35 36 1,-35-36 0,-35 0-1,0 35 1,106-35 15,-177 0-31,141 0 16,-70 0-1,-71 0-15,107 0 32,-107 0-32,106 0 15,-35 0 1,35 0 0,0 0-1,-35 0 1,35 0-1,-70 0 1,34 0 0,-69-35-1,-1 35-15,-35-36 16,0 1-16,35 0 16,-35-71-1,0 0 1,0-35-1,-35-35 1,0-1 15,-1 1-15,-34 70 0,-1 35-1,1 1 1,-36-1-1,-35 36 1,0 0 0,-71-1-1,71 36 1,-36 36 0,1-1-1,70 36 1,0-36-1,71 0-15,-141 106 16</inkml:trace>
  <inkml:trace contextRef="#ctx0" brushRef="#br0" timeOffset="108722">2258 17392 0,'0'0'0,"0"-35"16,-36 35-16,36-36 16,-70 1-1,35 0 1,-71 0 15,0-1-31,0 72 16,-35 69 15,35 36-15,71-105-16,-71 105 15,106-106-15,-35 0 0,0 71 16,35-70-16,-36 140 15,1-35 1,35 0 0,35 36-1,-35-107 1,36 71 0,-36-106-16,35 36 15,-35-36-15,0 1 0,35 34 16,0 107-1,1-36 1,-1-35 15,0 105-15,1 1 0,-1-36-1,-35-70 1,35-35-1,-35-36-15,0 0 16,0 0-16,35 36 16,36 0-1,-36-1 1,36-70 0,-1 35-1,1-35 1,140-35-1</inkml:trace>
  <inkml:trace contextRef="#ctx0" brushRef="#br0" timeOffset="110131">3140 21343 0,'0'0'0,"0"-35"0,0-1 16,0 1-1,0 0 1,0 0-16,0-36 15,0 36-15,35 0 16,0-107 0,71 72-1,70-1 1,71 71 0,0 36-1,-70 34 1,-1 1-1,-70-36 1,-71-35-16,1-35 16,-36-1-1,0 1 1,35-71 0,-35 71-1,35-35 1,71 70-1,106 0 1,-1 35 0,-34-35-1,-71 0 1,-1-71 0,-69 1-1,-1 34 1,0-34-1,0 35 1,71 35 15,141 35-15,-35-35 0,0 0-1,-71 0 1,-71-35-1,-34-36 1,-1 36 0,0-71-16</inkml:trace>
</inkml:ink>
</file>

<file path=ppt/ink/ink3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6T19:11:42.572"/>
    </inkml:context>
    <inkml:brush xml:id="br0">
      <inkml:brushProperty name="width" value="0.05292" units="cm"/>
      <inkml:brushProperty name="height" value="0.05292" units="cm"/>
      <inkml:brushProperty name="color" value="#C00000"/>
    </inkml:brush>
  </inkml:definitions>
  <inkml:trace contextRef="#ctx0" brushRef="#br0">25823 9172 0,'0'36'109,"-35"-36"-109,70 0 109,-35-36-109,36 36 16,-1 0-16,0 0 16,36 0-16,35 36 15,35 34 1,-106-70-1,71 35-15,-71 1 0,0-36 16,36 35 0,-1-35-1,1-35 1,-36-1 0,1 36-16,-1-70 15,0 35-15,-35-1 16,71 36-1,-36 0 1,36 36 0,34-1-1,-34-35 1,35 0 0,0-35-1,-36-36 1,1 36-1,-36-1 17,35 72-17,1-36 1,70 70 0,-35-34-1,35-36 1,-35 0-1,0-36 1,-36-34 0,1 34-1,-1 1 1,1 35 0,0 35-1,34 36 1,1-36-1,35-35 17,-35-35-17,0-71 1,0 71 0,-36-36-1,-34 71-15,70-35 16,-71 35-16,0 0 15,141 35 1,-70 1 0,-70-1-16,34-35 31,-35 0-31,212-35 16,-176 35-16,70-106 15,-70 70 1,34 1-1,37 70 17,-72 1-17,36 34 1,35 1 0,0-36-1,-106-35-15,71 0 16,-71-35-16,107 0 15,-37-1 1,1-34 0,71 34-1</inkml:trace>
  <inkml:trace contextRef="#ctx0" brushRef="#br0" timeOffset="3882.99">11712 9031 0,'0'-35'0,"-35"0"47,0-1-31,-1 36-16,36-35 0,-70 0 15,35 35 1,-36 0 0,36 0-16,-1 0 15,-140 0 1,35 35 0,-35 0-1,140-35-15,-105 36 16,106-36-16,-36 35 15,-34 35 1,34 1 0,0 35-1,36 0 1,-35-1 0,70 37-1,0-37 1,0 36-1,0-35 17,35 0-17,0-71-15,0 36 16,1-36-16,34 36 16,71 35-1,0-71 1,106 0-1,-35-70 1,-36 0 0,-140-1-16,140-69 15,-141 105-15,71-106 16,0-35 0,-71-36-1,-70 1 1,35 141-16,-106-142 15,71 107 1,-36-36 0,-70 0-1,0 71-15</inkml:trace>
  <inkml:trace contextRef="#ctx0" brushRef="#br0" timeOffset="4615.99">11994 10407 0,'0'0'0,"0"-35"63,36 35-63,-36-36 15,35 36-15,0-70 16,36-1-1,70 36 1,-71 0 0,36 35-1,-35 0 1,-36 0 0,-35-36 30,-35 36-14,35-35-32,0-35 0</inkml:trace>
  <inkml:trace contextRef="#ctx0" brushRef="#br0" timeOffset="6866">21802 9384 0,'0'0'0,"-36"0"0,36-35 15,36 35-15,-36-36 16,-36 1 0,36 0-1,0 0 1,-35-1 0,-35 1-1,-36 0 1,0 70-1,0 0 17,35 71-17,36-71-15,-35 106 16,70-105-16,-36 34 31,1 212-31,70-211 16,1 105-1,140-70 1,0-70 0,71-72-1,71-70 1,-177-35 0,-106-70-1,-105 70 1,-142-36-1,36 107 17,-36 70-32</inkml:trace>
  <inkml:trace contextRef="#ctx0" brushRef="#br0" timeOffset="12881.99">15699 9842 0,'0'0'0,"0"-35"31,0 0 0,-36 70-15,36 0 15,0 1-15,0-1-1,0 71-15,0 70 16,36 71-1,-1 0 17,0 0-17,0-106 1,1-70 0,-1-36-1,0-35 79,1 0-78,-1 0-16,0 0 15,0 0-15,71 0 16,-71 0-16,107-35 15,-107 35 1,71 0-16,35 0 31,35 0-15,-35 0 0,-35 0-1,0 0 1,0 0-1,-36 0 1,71-36 0,-35 36-1,0 0 1,-71 0-16,71 0 16,-70 0-16,-1 0 15,35 0 1,36-35-16,35 35 15,0-35 17,-35 35-17,0 0 1,0 0 0,0 0-1,0 0 1,-1 0-1,1 0 1,-106 35-16,106-35 16,-71 0-16,1 0 15,-1 0 1,0 0 0,36-35-1,-36 0 16,-35-1-31,0-34 32,0 35-32,0-36 15,0-70 1,0 0 0,-35 0-1,35 105-15,-71-69 16,71 69-16,-35-34 15,0-1 1,35 36 0,-36 35-1,36-35 1,-35 35 62,0 0-62,0-36-16,-1 36 15,-70 0 1,71 0-16,-106 0 31,70 0-31,-317 0 16,142 0-1,210 36-15,-175-36 16,175 0-16,-140 0 16,-71 0-1,71 0 1,-71 0 0,70 35-1,1-35 1,141 35-16,-71-35 15,70 0 1,1 0 0,-35 0-1,-1 0-15</inkml:trace>
  <inkml:trace contextRef="#ctx0" brushRef="#br0" timeOffset="31663.99">26529 11007 0,'0'-36'16,"-35"36"-1,35-35 17,0 70 14,0 1-30,0-1 0,0 0-16,0 0 0,0 36 15,0-36-15,0 106 16,0-105-16,35 140 16,-35-70-1,35 0 1,-35 0-1,35-71 1,-35 0 0,36 0 15,-1 1-15,0-36-1,1 35 1,69 0-1,37 1 1,34-1 0,0 0-1,1 0 1,-1 1 0,36-1-1,-71 0 1,71 0-1,-36 1 17,-106-1-32,1-35 0,-36 0 15,106 0-15,-105 0 16,105 35 0,-106-35-16,36 0 15,34 0 1,1 0-1,71 0 1,-36 0 0,-35 0-1,35-35 1,-71 35 0,1 0-1,-36-35-15,36 35 16,-36 0-16,0 0 15,0 0-15,1 0 16,-1 0 0,0 0-1,1 0 17,-72 0-17</inkml:trace>
  <inkml:trace contextRef="#ctx0" brushRef="#br0" timeOffset="39746.99">13123 13864 0,'0'0'0,"-35"0"0,35-35 31,0 0-15,-35 35 0,35-36-1,-71-34 1,36 34-1,-71 1 1,71 0 0,-71 0-1,71 35 1,-1-36 0,1 36-1,-35 0 1,-1 36-1,-35-1 1,36-35 0,70 35-16,-106 0 15,71 1 1,-1-1-16,-34 71 16,34 0 15,36-71-31,-35 141 15,35-140-15,0 34 16,0 71 0,35 0-1,36-35 1,-36 0 0,71-35-1,0-1 1,35-35-1,71 1 1,-71-72 0,71-34-1,-71-36 17,-71-70-17,-35-71 1,-105 35-1,-36-35 1,0 141 0,71 106-16,-106-70 0</inkml:trace>
  <inkml:trace contextRef="#ctx0" brushRef="#br0" timeOffset="43476.99">23883 13794 0,'0'0'0,"0"-36"16,0 72 77,0-1-93,0 0 16,0 71 0,0-35-16,0-36 15,0 106 1,0-106-16,0 142 15,0-72 1,0-69-16,0 70 16,0-71-16,0 0 15,0 71 1,0-36 0,0-34-1,0-1 1,35 0-1,1-35 17,-1 0-17,35 0 1,72 0 0,-1 0 15,0 0-16,-106 0-15,106 36 16,-70-36-16,35 0 16,70 0-1,-70 35 1,35-35 0,-35 0-1,-36 0 1,-34 0-16,34 0 15,-35 0-15,1 0 16,-1 0 0,0 0-1,1 0 17,-1 0-32,-35-35 31,35 35-16,0-36 1,1 36 0,-36-35-1,35 0 1,-35-1 15,35 36 0,0 36 1,1-36-17,-1 0 1,0 0 0,1 0-16,-1 0 31,0-36-16,36 36 1,-36 0 0,0 0-1,-70 0 32,0 0-31,35-35-1,-71 35 1,36 0 0,-36-35 15,71 0-15,-70-71-1,34 35 1,1-105-1,0 0 1,35-36 0,-35 0-1,-1 106 1,36 71-16,-35-36 16,35 36-16,-35 0 15,0-36 1,-36 36-1,71 0 1,-71 35 0,1 0-1,-71 0 1,-71 35 0,-70 0 15,35-35-16,-35 71 1,-1-36-16</inkml:trace>
  <inkml:trace contextRef="#ctx0" brushRef="#br0" timeOffset="48569.99">12382 15769 0,'36'0'93,"-1"0"-77,-35 35 0,35-35-16,71 36 15,35-36 1,71 35 0,-71-35 15,71 35-16,-142-35 1,71 0 0,-35 0-1,0 36 1,-35-36 0,-36 0-16,35-36 15,-34 36-15,34 0 16,36 0-1,-35 0 1,-1-35 0,1 35-1,-36 0-15,36 0 32,-36 0-32,35 0 0,1 0 31,0-35-16,-1 35 1,36 0 0,-71 0-1,71-36 1,-35 36 0,-1 0-1,1 0 1,-1 0-1,1 0 1,-36 0 0,0 0-16,1 0 15,-1 0-15,0 0 16,1 0 0,-1 0 15,0 0-16,-70 0 110</inkml:trace>
  <inkml:trace contextRef="#ctx0" brushRef="#br0" timeOffset="58084.99">20002 17639 0,'-35'0'0,"35"-35"31</inkml:trace>
  <inkml:trace contextRef="#ctx0" brushRef="#br0" timeOffset="64106.99">8184 17780 0,'0'-35'110,"-35"-1"-95,35 1 1,-35 35-16,35-35 0,-35 0 16,-36-1-1,1 1 1,-1 35-1,0 35 17,-34 1-17,69-1 1,-34 71 0,34 70-1,1-70 1,70-71-16,-35 106 15,0-105-15,36 34 16,34 36 0,71 0-1,1-71 1,-1 0 0,-36-70-1,-69 0-15,105-36 16,-141 36-1,70-36 1,1-70 0,-36 36-1,-70-37 1,35 107-16,-35-71 16,35 71-16,-36-36 15,-34 1 1,35 70-16,-1-35 15,1 35 1,0 0 0</inkml:trace>
  <inkml:trace contextRef="#ctx0" brushRef="#br0" timeOffset="68698.99">17815 18486 0,'0'0'15,"0"35"95,36-35-95,-1 0 1,0 0 0,36 35-1,70-35 1,-71 35-1,1-35 1,35 36 0,-71-36-1,0 0-15,1 0 16,-1 0 0,0 0-16,0 0 31,-35-36-16,36 36 1,-36 36 15,35-36 1,-35-36-17,35 36 1,0 0 15,1 0-15,-1 0-1,0 0 17,-35-35 14</inkml:trace>
  <inkml:trace contextRef="#ctx0" brushRef="#br0" timeOffset="69689.99">19650 18697 0,'-36'0'0,"36"-35"62,36 35 32,-1 0-94,0 0 16,1 0-16,-1 0 15,0 0 1,0 0 15,1 0 1</inkml:trace>
  <inkml:trace contextRef="#ctx0" brushRef="#br0" timeOffset="70623.99">20638 18732 0,'-36'0'15,"36"-35"16,36 35 16,-1 0-47,0 0 16,0 0-16,71 0 16,-35 0-1,-1 0 1,-34 0-1,-1 0 1,0 0 0,-35-35-16</inkml:trace>
  <inkml:trace contextRef="#ctx0" brushRef="#br0" timeOffset="72613.99">21908 18591 0,'0'0'0,"-36"0"31,72 0 63,-1 0-94,0 0 0,0 0 0,142 0 15,-1 0 1,36-35-1,-71 35 17,0 0-17,35 0 1,-140 0-16,70 0 16,-71 0-16,106-35 15,-35 35 1,0 0-1,-36-35 1,36 35 0,-71 0-1,0 0 1,-35-36 0,0 72 155</inkml:trace>
  <inkml:trace contextRef="#ctx0" brushRef="#br0" timeOffset="84804.99">23142 19509 0,'-35'0'16,"35"-36"-1,0 72 1,0-1 31,0 0-32,35 0-15,-35 1 0,0 34 16,0 142 0,0-106-1,36 0 1,-36-71-16,0 0 16,0 0-16,35 1 15,-35-1 1,70 0-1,1 1 1,35-1 0,-36 0 15,71-35-15,-35 0-1,35 0 1,0 0-1,1 0 1,-1 0 0,0 0-1,0 0 1,0 0 0,35 0-1,36 0 1,35 0-1,-35 0 1,-36 35 15,71-35-15,35 0 0,36 0-1,-36 0 1,-35 0-1,-71 0 1,71 0 0,0 0-1,-35-35 1,0 35 0,-1 0-1,-70 0 1,0 0-1,36 0 1,-142 0-16,177 0 31,-177 0-31,36 0 16,105 0 0,-141 0-16,71 0 15,-71 0-15,106 0 16,1 0-1,34 35 1,-35-35 0,35 0-1,-105 0 1,176 36 0,-71-36-1,1 0 1,70 0-1,-36 35 1,-70-35 15,71 35-15,0-35 0,-36 36-1,71-36-15</inkml:trace>
  <inkml:trace contextRef="#ctx0" brushRef="#br0" timeOffset="87426.99">7620 21484 0,'-35'0'0,"-1"0"32,72 0 61,-36 35-93,35-35 0,177 71 16,-1 0 0,142-1-1,-141-35 1,246-35 0,-105 0-1,70 0 1,-105 0-1,-247 36-15,211-36 16,-212-36-16,142 36 31,70 0-15,-70-35 0,-106 35-1,-71 0 1</inkml:trace>
  <inkml:trace contextRef="#ctx0" brushRef="#br0" timeOffset="88544.99">18203 21802 0,'36'35'47,"-1"-35"-47,0 0 15,0 0-15,1 0 16,246 0-1,35-35 1,72 35 0,140-36-1,35 1 1,-105 35 0,140 0-1,-316 0 1,34 35-1,1-35 1,-107 36 0,-70-36 15,-70 35-15,0 36-16</inkml:trace>
</inkml:ink>
</file>

<file path=ppt/ink/ink3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6T19:13:45.855"/>
    </inkml:context>
    <inkml:brush xml:id="br0">
      <inkml:brushProperty name="width" value="0.05292" units="cm"/>
      <inkml:brushProperty name="height" value="0.05292" units="cm"/>
      <inkml:brushProperty name="color" value="#C00000"/>
    </inkml:brush>
  </inkml:definitions>
  <inkml:trace contextRef="#ctx0" brushRef="#br0">2858 10583 0,'0'-35'94,"0"0"-94,0 0 16,0-1-16,35 1 15,-35-36 1,35 36 15,0 35-31,36 0 16,35 35-1,0 36 1,-1 35 0,-34-36-1,35-34 1,-36-36 0,-34-36-1,-1 1 1,-35 0-1,35 35 1,-35-35 0,35 35-1,1 0 1,70 0 0,-1 35-1,-34-35 1,-36 0-1,1 0 1,34-35 0,-35-1-1,1 1 1,34 35 0,-35 35-1,36-35 1,0 36-1,34-36 17,-34-36-17,-36 36 1,-35-35-16,35 0 16,1-1-16,-36 1 15,35 35 1,0-35-1,1 35 1,34 35 0,1 0-1,-36-35-15,0 36 16,1-36-16,-1 0 16,35 0-1,-34 0 1,-1 0-16,0-36 31,1 36-31,-1 0 16,0 0-1,0 36 1,1-36 0,-1 35-16,0 0 15,0-35-15,36 36 16,0-36-1,-36 0 1,35-36 0,-70 1-1,0 70 17,36-35-32,-1 0 31,0 36-31,71-1 15,0 0 17,0-35-17,-36-35 1,-34 0 0,-1-1-1,0 36 1,0 0-1,1 0 1,-1 36 0,36-1-1,-1 0 1,-35 0 0</inkml:trace>
  <inkml:trace contextRef="#ctx0" brushRef="#br0" timeOffset="2651">7867 8819 0,'-71'-35'16,"36"70"31,0 1-32,35-1-15,0 36 16,0 140 0,35-34-1,-35 34 1,0-34-1,0-1 1,0-70 0,0-36-1,0-34 1,0-1 0,35 0-1,-35 1 1,0-1 15,36-35-15,-1 0-1,0 35 1,36 0 0,-1-35-1,36 36 1,0-36-1,0 0 1,35 0 0,-35 35-1,0-35 1,35 0 0,-71 35-1,36-35 1,0 36-1,70-1 17,-70-35-17,35 0 1,-105 0-16,34 35 16,-35-35-1,142 0-15,-36 0 16,0 0-1,0 0 1,-35 0 0,0 0-1,35 0 1,0 0 0,-35 0-1,0 0 1,-36 0 15,1 0-15,-36 0-1,36 0 1,-36 0 0,0 0-1,-35-35 16,35 35-15,-35-35-16,0-36 16,0 36-16,36-71 15,-36 0 1,35 0 0,-35 36-16,0-72 15,0 107 1,0-106-16,0 0 15,-35-35 17,35 70-17,0 35 1,-36 1 0,36 34-1,0 1 1,-35 35 46,35 35-46,-35-35 0,0 0-16,-1 0 0,-70 0 15,71 0-15,-176 36 16,140-36-1,-105 0-15,-177 35 32,0-70-17,71 35 1,0-36 0,-36 1-1,-246 35 1</inkml:trace>
  <inkml:trace contextRef="#ctx0" brushRef="#br0" timeOffset="5883">23918 8749 0,'0'35'63,"0"0"-48,0 1-15,0-1 0,0 106 16,-35 36-1,35-107 1,0 106 0,0-105-16,0 105 15,0 1 1,0-36 0,0-35-1,35-36 1,-35 1 15,0-1-31,36-34 16,-1-1-1,0 0 1,71 1 0,-35-36-1,34 0 1,37 0-1,34 0 17,36 0-17,-36-36 1,0 72 0,1-36-1,-107 0-15,36 0 16,-71 0-16,107 35 15,-37-35 1,-69 0-16,34 35 16,1-35-16,-36 0 15,36 0 1,105 35-16,-70-35 16,70 0-1,-70 0 1,-35 0-1,-1-35 17,-35 35-17,36-35 1,-71 0 0,35-71-1,1 0 1,-36-71-1,0 36 1,35-35 0,-35-36-1,0 71 1,-35-35 0,35-1-1,-36 72 1,36 34-1,0 36 17,-35 35-17,0 0 17,-142 0-17</inkml:trace>
  <inkml:trace contextRef="#ctx0" brushRef="#br0" timeOffset="7519.99">3175 11677 0,'0'0'0,"0"-35"16,-35 35-1,35-36 16,35 36-15,0 0 0,106 36-1,142-36 1,69 35 0,-34-35-1,70 35 1,-106-35-1,71 36 17,-106-1-17,-106-35 1,0 0 0,-70 0-1,-71 35 16,0-70 79</inkml:trace>
  <inkml:trace contextRef="#ctx0" brushRef="#br0" timeOffset="12432">24377 11501 0,'35'0'157,"-35"35"-142,36-35 1,-1 0-16,0 0 15,0 0 1,1 0-16,-1 0 16,71 35-1,0-35 1,-1 0 0,1 0-1,35 0 1,0 0 15,-70 35-15,70-35-1,36 0 1,-36 0 0,-36 0-1,37-35 1,-37 35-1,1 0 1,0 0 0,0 0-1,0 0 1,-36 0 0,36-35-1,-35 35 1,-36 0-16,71 0 15,-71 0 1,36 0-16,-1 0 31,36 0-15,-71 0 15,1 0-31,34 0 16,-70 35 15</inkml:trace>
  <inkml:trace contextRef="#ctx0" brushRef="#br0" timeOffset="14198">28928 10336 0,'0'-35'16,"0"0"-1,-36 35-15,36-35 16,-35-1 0,35-34-1,-35 70-15,-36-71 16,71 36-16,-35 35 16,-71-71-1,-35 71 1,-70 36-1,34 34 1,-35 71 0,71 0-1,35 71 1,71-141-16,35 105 16,0-141-16,35 177 15,107-36 1,140 1-1,35-71 1,71-142 15,-176-34-15,-36-71 0,-105-142-1,-177-69 1,-70-36-1,-36 141 1,-105 105 0</inkml:trace>
  <inkml:trace contextRef="#ctx0" brushRef="#br0" timeOffset="15665.99">7232 10195 0,'-35'0'0,"35"-35"32,-36 35-17,36-35 17,-35 35-1,35-36-31,-35 1 15,-71-35-15,-70 34 16,35 72 15,-106 105-15,141-106-16,-71 106 31,142-106-31,-71 142 16,71-107-16,0 107 15,35-107-15,0-34 0,0 105 16,35 35 0,106 36-1,35-106 1,71-1 0,141-34-1,-105-106 1,-107-71-1,-105 106-15,34-141 16,-105 105 0,0-140-1,-70-71 1,-71-70 0,-106 105-1,70 106 1,-34 106-16</inkml:trace>
  <inkml:trace contextRef="#ctx0" brushRef="#br0" timeOffset="23781">14217 13088 0,'0'-35'47,"-35"35"-32,35-35-15,-36-1 32,-34 1-17,-107 0 1,36 35 0,-35 35-1,35 71 1,-36 35-1,107 35 1,-1 1 0,71-142-1,36 177 1,-1-177-16,-35 35 0,106 72 16,105 34-1,72-105 1,-1-71-1,35-142 1,-140 1 0,-71-141-1,-142 106 1,-175-107 0,70 178-1,-71 34 1</inkml:trace>
  <inkml:trace contextRef="#ctx0" brushRef="#br0" timeOffset="24596.99">18062 13053 0,'0'0'0,"0"-35"16,-35 35-16,35 35 47,35-35-16,1 0-31,-1 0 16,71 0-1,-71 0-15,247 0 16,-211 0-16,317 0 16,70-35-1,-105 35 1,106 0 0,-142 0-1,-105-36 1,-106 36-1,-71 0 1,0 0 0</inkml:trace>
  <inkml:trace contextRef="#ctx0" brushRef="#br0" timeOffset="31896">19368 13970 0,'0'0'0,"35"0"16,-35-35-1,0 70 63,0 0-62,0 1-16,0-1 16,0 0-16,0 0 0,0 107 15,35-107-15,-35 212 16,0-106 0,35-106-16,-35 106 15,0-106-15,36 71 16,-36 0-1,0 0 1,35-35 0,-35-36-1,0 0 17,0 0-17,35 1 1,0-36-1,-35 35 1,36-35 0,34 0-1,36 0 1,35 0 0,-106 0-16,142-35 15,-107 35-15,107 0 16,-142 0-16,212-36 15,-176 72-15,105-36 16,0 35 0,1-35-1,-142 0 1,141 0 0,-140 0-16,70 0 15,-71 0-15,106 0 16,-70 0-16,70 35 15,-36-35 1,1 36 0,0-36-1,-71 0 1,1 0 0,-1 0-1,0-36 1,-35 1-1,35 0 1,-35-71 0,0 0-1,0-70 17,36-36-17,-36 71 1,0 0-1,0 0 1,-36 70 0,36 36-16,0 0 15,0-1-15,-35 36 16,0 0 15,0 0 0,-36-35-31,-70 35 16,-212 0 0,106-35-1,-247-1 17,389 36-32,-213-35 15,212 35-15,-564-35 0</inkml:trace>
  <inkml:trace contextRef="#ctx0" brushRef="#br0" timeOffset="38947.99">9349 16722 0,'0'35'0,"-36"-35"16,72 0 31,-1 0-32,0 0 1,0 0-16,1 0 16,140 0-1,-141 0-15,71 0 16,-71 0-16,1 0 0,175 0 16,1 0-1,70 0 1,-35-35-1,106 35 1,-177 0 0,71-36-1,-70 36 1,-1 0 15,-35 0-15,0-35-1,-105 35-15,34 0 16,-35 0-16,1 0 16,-1 0-1,-35 35 126,35-35-141,36 36 16,-36-36-1,106 35 1,0 0-1,-35-35 1,35 0 0,0 0-1,-35-35 1,-35 35 0,-36 0-1,0 0 1,-35 35 62,36-35 250,-1 0-265,-35 36-63,176-1 15,1-35 1,-36 0-1,-106 0-15,177-35 16,-177 35-16,177-36 16,-71 1-1,70 35 1,-105 0 15,-70 0-31,69 0 16,-69 0-16,-1 0 15,141 35 1,-140 1 0,105-1-1,-35-35 1,70 35 0,36-35-1,-1 35 1,-34-70-1,105 35 1,-70 35 0,70-35-1,-71 36 17,-34-36-17,-107 0 1,-34 0-1,-1 0 1</inkml:trace>
  <inkml:trace contextRef="#ctx0" brushRef="#br0" timeOffset="49393.99">17674 17039 0,'0'-35'0,"0"70"0,0-176 47,0 106-47,0 0 0,-35-1 15,35 1 1,-35 0-16,-1-1 15,1 1-15,0 0 16,-71 0 0,-141 35-1,71 70 1,-1 71 0,177-105-16,-106 140 31,71-141-31,-35 212 15,34 0 1,72-35 0,69-71-1,107 35 1,35-140 0,35-72-1,0-70 1,-246 36-16,140-107 15,-141 107-15,1-177 16,-107 0 0,36 176-16,-177-105 15,177 141-15,-106-36 32,-36 36-17,72 106-15</inkml:trace>
  <inkml:trace contextRef="#ctx0" brushRef="#br0" timeOffset="51410.99">9842 18133 0,'0'0'0,"36"-35"15,-72-1 1,36 1-1,-35 0 1,-71-36 0,-70 36-1,35-36 1,-106 71 0,71 36-1,-36 34 16,0 1-15,177-36-16,-141 141 16,140-140-16,-34 69 15,70-34-15,0 105 16,0-105-16,70 105 16,71 1-1,71-1 1,-141-141-16,246 71 15,-246-106-15,176-35 16,35-141 0,-106-36-1,-141-35 17,-70 141-32,-35 0 0,34 36 15,-105-36-15,-176 0 16</inkml:trace>
  <inkml:trace contextRef="#ctx0" brushRef="#br0" timeOffset="52693.99">16298 19473 0,'0'0'0,"36"0"0,-1 0 47,0 0-32,-35 36 1,212-1 0,35 35-1,-177-70-15,318 36 16,-317-36-16,388 35 15,-1-35 1,36-35 0,282-1-1,-282 36 1,-353 0-16,318-35 16,-318 35-16,247 0 31,35 0-16,-176 35 1,141 1-16</inkml:trace>
  <inkml:trace contextRef="#ctx0" brushRef="#br0" timeOffset="62509">12418 21202 0,'-36'0'31,"36"-35"-31,0-1 31,36 36-15,-36-35 15,35 35-31,0-35 16,1 0 0,34-36-1,-35 36-15,36-36 16,-36 71-16,36-35 15,35 35 1,-36 70 0,142 142-1,-71 35 1,0-71 0,-35-105-1,-36-106 16,1-71-15,105-141 0,-70 106-1,-106 106-15,106-36 16,-71 71-16,71 0 16,-35 71-1,35-1 1,-71-70-16,-35 71 15,35-71-15,-35 35 16,0-70 0,35-1-1,-35 1 17,71-35-32,70 34 15,-35 36 1,0 71 15,0-1-15,-36-34-1,-35-72 17,-35-34-17,36-36 1,-1 35-1,0 1 1,36 70 0,35 35-1,-36 36 1,1-36 0,-36-35-1,0 0 1,1 0 15,34-35-15,-35-36-1,36 36 1,0 0 0,-36 70-1,35-35 1,1 70-1,-36-34 1,0-36 0,1 0-1,-1 0 1,0 0 0,1 0-1,-1-36-15,0 36 16,0 0-1,1 0-15,34 0 32,-34 36-17,34-36 1,-35 0 0,1 0-1,34-36 1,-34 1-1,-1 0 1,0 0 0,0 35-16,1 0 15,-36 35-15,70-35 16,1 35 0,35 0-1,-36 1 1,1-72 15,34 1-15,-34-35-1,-36-1 1,36 36 0,-36 0-1,36 70 1,35 0-1,-36-35 1,1 35 0,-1-35-1,36 0 1,-71-35 0,36 0-1,-1 0 1,1-1-1,0 36 17,-1 36-17,1-1 1,34 35 0,-69-70-16,34 71 15,-34-71-15,34 35 16,36-70-1,0 0 1,35-36 0,-35 36-1,-36 0 1,36 35 0,0 0-1,-35 35 1,-1-35 15,-35 0-31,36-35 16,-36 35-16,0 0 15,71-71 1,0 0 0,-35-34-1,35-72 1,-71-70-1,-35 36 1,-141-36 0,-36 35-1,-70 36 1,0 70 0,71 106-1,-36 106 1,1 141-1,105-1 17,106-175-32,-35 211 15,35-211-15,35 70 16,141 106 0,248-71-1</inkml:trace>
  <inkml:trace contextRef="#ctx0" brushRef="#br0" timeOffset="66791.99">26423 20461 0,'0'0'0,"-35"0"0,35-35 0,-36 35 16,1 0-1,-35 0 1,105 0 0,0 35-1,106 0 1,-105-35-16,246 71 16,-212-36-16,354 1 15,246-36 16,-70 0-15,-459 0-16,494 0 16,-459 0-16,424-36 15,-71 36 1,71 0 0,-283 0-1,-211 36 1,-71-36-1</inkml:trace>
  <inkml:trace contextRef="#ctx0" brushRef="#br0" timeOffset="67291">25753 24095 0,'0'0'0,"35"0"31,0 0-31,71 0 31,247-36-15,35 1 0,212-35-1,-36 34 1,-211 1 0,-71 0-1,-211 35 1,-318 35-16</inkml:trace>
  <inkml:trace contextRef="#ctx0" brushRef="#br0" timeOffset="67708">18662 24201 0,'0'0'0,"0"-36"0,-35 36 0,70 0 47,141 0-31,107 0 0,210-35-1,72 35 1,-212-35 15,211-36-15,-282 71-1</inkml:trace>
  <inkml:trace contextRef="#ctx0" brushRef="#br0" timeOffset="68141.99">12947 24165 0,'0'0'0,"0"-35"16,35 35-16,-35-35 47,36 35-32,69 0 1,142-36-1,141 36 1,36-35 0,-1 0-1,-352 0-15,246 35 16,-246 0-16,105-36 16,-105 72-16</inkml:trace>
  <inkml:trace contextRef="#ctx0" brushRef="#br0" timeOffset="68524.99">6809 24800 0,'0'0'0,"-71"-35"0,36 35 0,0-71 15,-1 36 1,1-71 0,70 36-1,142 35 1,140-71-1,36 35 17,247 1-17,-107 34 1,143 1 0,-319 35-1,-35 0-15</inkml:trace>
  <inkml:trace contextRef="#ctx0" brushRef="#br0" timeOffset="71041">27728 21343 0,'0'0'0,"0"-35"16,-35 35-16,35-36 15,-35 36 1,-71-70 0,35 35-1,36-36 1,0 71-16,0-35 16,-1 35-16,-34-35 15,-1 35 1,-70 0-1,35 70 17,-70 71-17,105-35 1,1 70 0,70-140-16,0 70 15,0-71-15,35 0 0,-35 36 16,0-36-16,35 0 0,1 71 15,-36-71-15,70 71 16,36 0 0,0-35-1,35-1 1,35-35 0,1-70-1,34-35 1,-140 34-1,-36 1-15,0-71 32,1 71-32,-36 0 0,0-36 15,-141-282 1,70 283 0,-70-71-1,0 70 1,0 36-1</inkml:trace>
  <inkml:trace contextRef="#ctx0" brushRef="#br0" timeOffset="72090.99">28998 20955 0,'0'-35'31,"-35"35"-31,35-36 16,-35 1-1,-1 35 1,1-35-1,-71 35 17,36 35-17,-36 0 1,35 36 0,-34 70-1,34-35 1,36 70-1,35-35 1,0-35 0,0 35-1,35-70 1,0 35 0,71-36-1,35 36 1,-35-71-1,-71-35-15,71 0 32,-71 0-32,1 0 15,105-105 1,-71-1 0,1-71-1,-106 1 1,-106-36-1,70 106 1,-70 1 0,35 69-16</inkml:trace>
  <inkml:trace contextRef="#ctx0" brushRef="#br0" timeOffset="72823.99">29069 20955 0,'0'0'0,"-35"0"0,35-35 16,-36 35 0,36-36-1,-35-69 1,35-36 0,35 70-1,1-70 1,34 35-1,36 35 1,0 1 0,35 35-1,-106 35-15,177 0 16,-177 35-16,71 0 16,35 71-1,-35 0 1,-36 35-1,1 35 17,-36-70-17,1 35 1,-36-35 0,-36 0-1,36 0 1,-35-36-1,35-34 1,-35-72 0</inkml:trace>
  <inkml:trace contextRef="#ctx0" brushRef="#br0" timeOffset="73458">29880 20884 0,'0'0'0,"0"-35"16,0 70 47,36-35-63,-36 36 0,70 34 15,-35 1 1,71 176 15,-106-212-31,35 71 31,-35-71-15,36-35 0,-1 0 15,-35-35-31,35 35 15,36-71 1,-1-35 0,36 36-1,-70 35 1,34-36 0,-35 71-1,-35-35 1,-35 35-1,70-35 17,-35-1-32</inkml:trace>
  <inkml:trace contextRef="#ctx0" brushRef="#br0" timeOffset="76059.99">30833 19967 0,'0'0'0,"0"-35"31,-35 35-15,70 0 62,-35 35-62,35-35-16,36 0 15,34 35 1,37 36 0,-1 0-1,-71 34 1,1 37-1,-36-37 1,-35-69 0,0 34-1,0-34-15,0-1 16,0 71 0,0-36-1,0 1 1,0-36-1,-35-35 1</inkml:trace>
  <inkml:trace contextRef="#ctx0" brushRef="#br0" timeOffset="76777.99">31150 20673 0,'0'0'0,"36"-35"0,-36-1 16,0 1 15,35 35-15,-35-35 0,0 70-1,35-35 1,-35 35-16,71 71 15,-1 0 1,-70-71 0,35 36-1,1-36-15,-36 36 16,35-1 0,0-35-1,1-35 16,-36-35 1,35 35-17,-35-35-15,35-36 16,71-35 0,-35 1-1,34 34 1,-69 1-1,-1 70 1,-70 0 47</inkml:trace>
  <inkml:trace contextRef="#ctx0" brushRef="#br0" timeOffset="79008">32209 20602 0,'0'36'31,"35"-36"16,0 0-31,0 0-16,1 0 16,-1 0-16,141-71 15,36 36 1,-71-1-1,-35 36 1,-71 0 15</inkml:trace>
  <inkml:trace contextRef="#ctx0" brushRef="#br0" timeOffset="82355">5609 23495 0,'0'-35'31,"0"70"16,0-70-16</inkml:trace>
  <inkml:trace contextRef="#ctx0" brushRef="#br0" timeOffset="90804.99">3669 20602 0,'0'0'0,"0"-35"15,-35 35 1,-1-35-1,-34-1 1,-71 36 0,-106 0-1,-35 36 1,-71-1 0,106 0-1,-71 1 1,36-36-1,0 0 1,176 0 15,0 0-15,36 70 0,70 71-1,-36-106-15,72 283 16,-36-283-16,35 142 15,0 70 1,36 0 0,35 70-1,-36-35 1,1 71 0,-1 0-1,1-71 1,-36 0-1,0-35 1,36-70 0,-71-107-16,35 71 31,-35-105-31,71 69 16,-36-34-1,71-36 1,35-70-1,141-36-15</inkml:trace>
  <inkml:trace contextRef="#ctx0" brushRef="#br0" timeOffset="92487.99">1729 7938 0,'0'0'0,"0"-36"16,-106 1-16,71 35 15,-107-35 1,1 70 0,-70 36-1,175-36-15,-140 71 16,141-71-1,-177 141-15,106 36 16,36 176 0,34-35 15,107-36-15,-36-105-1,71 141 1,35 70-1,-106-211 1,36 70 0,-36 0-1,0-35 1,-35 35 0,-35 106-1,35-70 1,0-1-1,0 1 1,0-36 15,-35 36-31,35 70 32,-35-106-17,35-35 1,0 0-1,-36-36 1,36 72 0,0 34-1,0-140 1,0 69 0,0-69-1,0-142-15,0 106 16,0-105-1,0 140-15,0 0 16,0-140-16,0 105 16,0-106-16,0 141 31,0 1-15,0-36-1,0 35 1,0-140-16,0 105 15,36-106-15,-36 71 16,35 70 0,-35-35-1,35 0 1,-35-35 0,35-35-16,1 35 15,-36-71-15,70 106 16,1 0-1,-1 0 1,-70-105-16,106 69 31,-70-69-31,34 34 16,107 71-16</inkml:trace>
</inkml:ink>
</file>

<file path=ppt/ink/ink3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6T19:15:53.122"/>
    </inkml:context>
    <inkml:brush xml:id="br0">
      <inkml:brushProperty name="width" value="0.05292" units="cm"/>
      <inkml:brushProperty name="height" value="0.05292" units="cm"/>
      <inkml:brushProperty name="color" value="#C00000"/>
    </inkml:brush>
  </inkml:definitions>
  <inkml:trace contextRef="#ctx0" brushRef="#br0">27587 9137 0,'-35'0'63,"70"0"-32,0 0-15,1 0-16,-1 0 15,-35 35 1,106-35 0,388 36-1,-388-1-15,387 0 16,-387-35-16,353 35 16,176 1-1,-71 34 1,1-35-1,-71-35 1,-141 0 0,-248 0-1,-34 0 1,70 0 0,-70 0-1</inkml:trace>
  <inkml:trace contextRef="#ctx0" brushRef="#br0" timeOffset="1365.99">8572 10795 0,'36'0'46,"-36"35"1,35-35-47,0 0 16,1 0 0,69 36-16,-69-36 15,-1 0-15,106 35 16,-106-35-16,36 0 0,70 0 15,106 0 1,-176 0-16,140-35 16,-105 35-16,-35 0 15,-36 0 1,177-36 0,-36 36-16,-35 0 15,-35 36 1,-71-36-16,106 0 15,-105 0 1,69 0 0,72 35-1,-1-35 1,-105 0 0,105-35-16</inkml:trace>
  <inkml:trace contextRef="#ctx0" brushRef="#br0" timeOffset="2206.99">18450 10301 0</inkml:trace>
  <inkml:trace contextRef="#ctx0" brushRef="#br0" timeOffset="3571">18274 10830 0,'-35'0'16,"70"0"-1,-35 36 1,35-36 0,0 0-16,1 35 15,105 0 1,35 36-1,71-36 17,71-35-17,34 0 1,-34 0 0,-248 0-16,248 0 15,-212 0-15,211 35 16,36-35-1,-35 0 1,70 35 0,0-35-1,-106 0 1,35 36 0,-211-36 15,318 35-16,-389-35-15,247 0 16,-247 0-16,177 35 16,0-35-1,-177 0-15,177 36 16,-142-36-16,71 0 16,142 0-1,-37 0 1,1 0-1,-70 35 1,-142-35-16,142 0 16,-142 0-16,71 35 15,105-35 1,36 0 0,-106 0-1,36 0 1,-71 0 15,-71 0-15,71 0-1,-71 0 1,-35 35 140,0-70-109,0 70-31,-35-35-1</inkml:trace>
  <inkml:trace contextRef="#ctx0" brushRef="#br0" timeOffset="5298.99">5221 10936 0,'0'-35'16,"35"35"-16,-70 0 47,35-35-32,-35 35 1,35-36-16,-35 1 16,-1 35-16,36-35 0,-106 35 15,-70 0 1,-71 70 0,0 71-1,0 36 1,106-1-1,141-105 1,-106 105 0,106-141-16,-35 177 15,70 70 1,71-35 0,71 0-1,69-70 1,37-107-1,-213-70-15,283-35 16,-282 35-16,246-141 16,-105-36-1,-71 1 1,-141 105-16,0-176 16,0 177-16,-35-1 15,-71-140-15,-106-72 16,0 107-1,36 70 1</inkml:trace>
  <inkml:trace contextRef="#ctx0" brushRef="#br0" timeOffset="8882">8996 12629 0,'0'36'47,"35"-1"-16,0 0-15,1-35-16,-1 36 16,106-1-1,177-35 1,-248 0-16,212 0 16,-176 0-1,0 0-15,600-35 16,-107-1-1,36 36 1,-141 0 0,71 0-1,34 0 1,1 0 0,-177 36-1,71-36 1,-141 0-1,70 35 17,-105 0-17,35-35 1,-36 0 0,71 35-1,36-70 1,-213 35-1,142 0 1,70 0 0,-105 0-1,70-35 1,-106 35 0,-211 0-16,246 0 15,-246 0-15,176 0 16,176 0-1,-106 0 17,-34 0-17,140-35 1,-176 35 0,-176 0-16,211 0 15,-212 0-15,71-36 16,36 36-1,-36 0 1,-70-35 0,-36 35 15,-35-71-15,0 36-16,0-35 15,0-107 1,0 36-1,-35 0 17,-1-71-17,1 1 1,0 70 0,35-36-1,-36 36 1,36 35-1,0 0 1,0 36 0,0 35-1,-35 35 1,35 35 15,-35-35 0,0 0-31,-36 0 32,-70 0-17,-71 35 1,-141-35 0,-140 35-1,104-35 1,-140 0-1,71 0 1,-36-35 0,388 35-16,-423 0 15,423-35-15,-176 35 16,-494 0 0,105-35-1,178 35 1,-107-36 15,247 36-15,-458 36-1,705-36-15,-106 0 16,71 0-16,-282 35 16,-36-35-1,-35 35 1,36 0-1,-72 1 1,107-1 0,-36 0-1,71 0 1,283-35-16,-213 36 16,212-36-16,-105 0 15,-142 35 1,282-35-16,-140 0 15,140 0 1,-211 35-16,0-35 31,105 0-15,142 0-16,-106 0 31,105 0-31,-34 0 0,-142 0 16,177 0-16,-106 0 15,0 36 1,106-72 0,-36 36-1,36 0 1,35 36 125,0-1-63,0 35-47,0 1 0,-36 35-15,36-36-16,0 1 0,-70 317 15,70-282 1,0-71 15,0 0-15,0 1 0,0-1-1,0 0 1,0 36-1,0-36 1,0 0 0,0 1-1,0 34 1,35-35 0,0 36-1,1 0 1,34-36-1,1 0 1,35 0 15,-1 1-15,72-1 0,-71-35-1,70 35-15</inkml:trace>
  <inkml:trace contextRef="#ctx0" brushRef="#br0" timeOffset="22399.99">19614 16228 0,'142'35'0,"-107"-35"15,35 0-15,1 0 0,176 0 16,-177 0 0,248 0-16,70-35 31,0 35-15,-282 0-16,317 0 15,-282 0-15,212-36 16,247 1-1,35 0 1,-141 0 0,141-1-1,-141 36 1,70-35 0,-105 0-1,105 35 1,-141-35-1,-317-1-15,282 1 16,-282 35 0,141-35-16,176 35 31,-140 0-15,-72 0-1,-140 0-15,105-36 16,-105 36-16,176 0 15</inkml:trace>
  <inkml:trace contextRef="#ctx0" brushRef="#br0" timeOffset="24679.99">3034 17462 0,'0'-35'16,"-35"35"-16,70 0 78,-35 35-78,35-35 16,36 36 15,105 34-31,-35-70 16,-70 36-16,105-36 31,-141 0-31,142 0 16,-142 0-16,212-36 15,-212 36-15,106 0 16,71 0-1,35 0 1,-35 0 0,-177 0-16,177 0 15,-177 0-15,71 0 16,-36 0-16,36 0 16,-71 0-16,71 0 15,0-35 1,-35 70-1,-1-35 1,36 0 0,-35 0 15,34 0-15,-34 0-1,-36 0-15,71 0 16,-71 0-16,36 0 15,70 0 1,0 0 0,0 0-1,36 0 1,-72-35 0,1 35-1,35 0 1,36 0-1,-36 0 1,35 35 0,-70-70 15,0 35-15,35 0-1,0-35 1,-70 35-1,-1 0 1,36 0-16</inkml:trace>
  <inkml:trace contextRef="#ctx0" brushRef="#br0" timeOffset="29080.99">10442 19297 0,'0'35'47,"36"-35"-31,-1 0-16,0 36 15,177 34 1,105-35-1,318-35 1,-141-35 0,141-35-1,-176-1 1,-212 36 0,-212 35-16,0-36 15,0 36 1,1 36-16,-36-72 62,-36 1-62</inkml:trace>
  <inkml:trace contextRef="#ctx0" brushRef="#br0" timeOffset="30147.99">17039 19368 0,'0'0'0,"0"-36"16,-35 36 15,70 0-15,-35 36-1,35-36-15,71 0 32,141 35-17,0-35 1,-176 35-16,105-35 15,-70 0-15,70 0 0,36 0 16,-106 0-16,388 0 16,176-35-1,36 35 1,-107 0 0,-458-35-16,494 35 15,-458 0-15,-36 0 0,353 0 16,106 0-1,-459 0-15,423 0 16,-423 0 0,283 0-16,105 0 15,-424 0 1,460 0 0,-459 0-16,0 0 15,423 35 1,-459-35-16,142 0 15,141 0-15</inkml:trace>
</inkml:ink>
</file>

<file path=ppt/ink/ink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3T18:44:42.998"/>
    </inkml:context>
    <inkml:brush xml:id="br0">
      <inkml:brushProperty name="width" value="0.05292" units="cm"/>
      <inkml:brushProperty name="height" value="0.05292" units="cm"/>
      <inkml:brushProperty name="color" value="#C00000"/>
    </inkml:brush>
  </inkml:definitions>
  <inkml:trace contextRef="#ctx0" brushRef="#br0">13018 7514 0,'0'35'156,"0"1"-140,0-1-1,35-35 1,-35 35-16,35-35 16,36 0-1,-36-35 1,-35-36 0,-35 36-1,35 0 1,-36 35-1,1 0 1,35 35 0,0 0-16</inkml:trace>
  <inkml:trace contextRef="#ctx0" brushRef="#br0" timeOffset="1565.99">19967 7549 0,'0'-35'16,"-35"35"31,0 35-32,-1-35 1,1 36 0,0-1-1,35 0 1,-35-35-16,70 0 16,-35 36-1,35-36 1,71 0-1,-36 0 1,-34 0 0,-36-36-16,-36 1 15,1 0 1,0 35-16,0-71 31,-1 36-31,1 35 16</inkml:trace>
  <inkml:trace contextRef="#ctx0" brushRef="#br0" timeOffset="3036.99">12841 9666 0,'0'-35'31,"0"0"1,0-1-32,0 1 47,35 35-32,-35-35-15,36 35 0,-1 0 16,141-36-1,-70 72 1,0-1 0,35-35-1,-70 0 1,-36-35 0,0-1-16,0 1 15,-35 0 1,36 35 15,-1 35-15,36 0-1,70 1 1,-106-36-16,141 35 16,-140-35-16,105 0 15,-106-35-15,71-1 16,-71 36-16,36-70 15,-1-1 1,-70 36 0,36 35-1,-1 35 1,106 1 0</inkml:trace>
  <inkml:trace contextRef="#ctx0" brushRef="#br0" timeOffset="3900.99">18909 9349 0,'35'0'0,"-35"-36"31,35 36-15,1-35-1,-1 35 1,36-70-1,34 34 1,-34 1 0,0 35-1,34 35 1,-69-35-16,69 71 16,-69-36-1,34 0-15,71-35 16,-35-35 15,71-35-15,-72-36-1,-105 70-15,71-34 16,-71 35-16,0-1 16</inkml:trace>
  <inkml:trace contextRef="#ctx0" brushRef="#br0" timeOffset="6366">1905 7761 0,'0'0'0,"-35"0"0,-1-35 47,1 0-32,0 70 1,0-35-1,-1 0-15,-69 35 16,-37 71 0,107-71-16,-35 36 15,34-71-15,-34 176 16,34-105 0,1 35-1,70-1 1,1-34 15,-1 70-15,0 0-1,1 0 1,-1 0 0,0 1-1,-35-107-15,35 106 16,-35-106-16,36 106 31,-1 36-31,0-36 16,-35 35-1,36 71 1,-72 0 15,36 0-31,-35 0 16,35 0 15,0-71-15,-35-105-16,35 105 15,0-140-15,0-1 0,0 35 16,0 213 0,35-37-1,-35 1 1,0-70-1,0 35 1,0-71 0,0 70-1,0-34 1,0-1 0,-35 71-1,35-71 1,0-140-16,-36 105 31,36-106-31,0 141 16,-35 107-1,35-107 1,0-35 0,-35-106-16,35 107 15,0-107-15,0 35 16,0 107-1,0 34 1,0 1 0,0 0-1,0-36 1,0 36 15,0-177-15,0 283-16,0-177 31,0 35-15,35-35-1,-35 71 1,0-71 0,35 0-1,-35 0 1,36-35-1,-1 35 1,0-35 15,1 0-31,-1 0 16,35 35 0,-34-35-1,34-36 1,36 36 15,35 0-15,71-36-16</inkml:trace>
  <inkml:trace contextRef="#ctx0" brushRef="#br0" timeOffset="17333.01">1623 20285 0,'-35'0'0,"35"35"15,-36-35 48,36 35-32,-35 36-31,35-36 0,-35 36 0,-106 246 16,70-70-1,71-212-15,-71 106 16,71-105-1</inkml:trace>
  <inkml:trace contextRef="#ctx0" brushRef="#br0" timeOffset="17649.01">988 20567 0,'0'-35'0,"-36"35"15,36 35 1,36-35 0,-36 35 15,35-35-15,-35 36-16,106 69 15,0 1 1,35 71-1,0-72 17,-106-69-32,71-1 15,-106 0-15,35-35 16,1 35-16</inkml:trace>
  <inkml:trace contextRef="#ctx0" brushRef="#br0" timeOffset="17881.02">776 21131 0,'0'0'0,"-35"0"32,70 0-1,0 0-16,1-35 1,34 35 0,142-106-1,176-35-15</inkml:trace>
  <inkml:trace contextRef="#ctx0" brushRef="#br0" timeOffset="19588.01">10901 20532 0,'0'0'0,"35"0"31,0 0 32,-35-36-63,36 36 16,-36-35-16,35 35 15,35-70 1,-34 34-1,70-34 1,-71 34 0,35 72-1,1-1 1,-36-35-16,36 71 16,-36-36-16,71 35 15,0-34 1,0-1-1,-1-70 1,-34-1 15,-71-34-15,0 35 0,35 35-1,1 0 1,34 0-1,106 35 1,1-35 0,-36 0-1,-35-35 1,-71 35 0,-35-36-1,35 36 1,1 0 15,34 36-31,71-1 31,-105-35-31,140 35 16,-141-35-16,71-35 16,0 0-1,-71-1 1,0 1-1,1 0 1,34-1 0,36 107-1,35-36 1,36 1 0,-1-1-1,-70-35 1,-71 0-16,36-35 15,-36-1 1</inkml:trace>
  <inkml:trace contextRef="#ctx0" brushRef="#br0" timeOffset="24130.02">3246 20849 0,'0'0'0,"0"-35"0,-36 35 16,1 0 0,0 35 31,35 0-32,-36 1 1,36 70-1,36-36 1,-1-35 0,0-35-16,36 0 15,-36 0-15,36-70 16,-36 35 0,0-36-1,-70 36 1,-36 35-1,36 0 1,0 0 0,35 70-1</inkml:trace>
  <inkml:trace contextRef="#ctx0" brushRef="#br0" timeOffset="24613.02">5080 20638 0,'-35'0'0,"-1"0"47,1 0-16,35 35-31,0 0 15,0 0 1,0 36 0,71-36-1,35-35 1,-71-35 0,35-36-1,-105 36 1,0 0-1,0 70 1,-1 0 0</inkml:trace>
  <inkml:trace contextRef="#ctx0" brushRef="#br0" timeOffset="25030.02">7620 20391 0,'0'0'15,"-35"0"-15,-1 0 0,1 0 16,0 0 0,0 0-1,-1 35 1,1 71 0,35-71-1,35 0 1,1-35-1,34-70 1,-35-1 0,1 36-1,-107 0 1,-35 105 0</inkml:trace>
  <inkml:trace contextRef="#ctx0" brushRef="#br0" timeOffset="35395.03">3986 24059 0,'0'-35'47,"0"0"31,0 0-46,0-1-17,-35 1-15,35 0 16,0-1 0,0 72 46,0-1-46,0 0-16,35 36 15,-35-36 1,0 0 0,36-35-16,-36-35 93,0 0-77,0 0 0,0-1-16,0 1 15,-36 0-15,36-36 16,0 36-1,-35 35 1,35 35 47,35-35-63,-35 35 15,0 36 1,36 35-1,-36-36 1,0-34 0,0-1-1,35-35 1,-35-35 0,0-1 15,0 1-16,-35 0-15,35 0 16,0-1 0,0 72 15,0-1-31</inkml:trace>
  <inkml:trace contextRef="#ctx0" brushRef="#br0" timeOffset="37228.03">5574 24448 0,'0'-36'16,"0"72"62,0-1-16,0 0-46,35-35-16,-35 35 0,0 36 15,35 35 1,-35 0 0,36-71-1,-36 0 17,0 0-17,0-70 16,0 0 1,0 0-32,0-36 15,-36-35 1,36 71-16,-35-71 16,35 71-16,0 0 15,0-1 1,0 1-1,0 70 1,0 1 0,0 34-1,35 1 17,-35 70-17,36-71 1,-1-34-1,-35-1 1</inkml:trace>
  <inkml:trace contextRef="#ctx0" brushRef="#br0" timeOffset="38707.04">7126 25082 0,'0'0'0,"-35"0"0,35-35 63,35 35-47,-35 35-16,35 1 46,-35-1-30,36 0 0,-36 1-1,35-1-15,-35 0 16,35 71 0,0-71-1,-35 36 1,36-36-1,-36-70 64,-36 35-48,-34-35 0</inkml:trace>
  <inkml:trace contextRef="#ctx0" brushRef="#br0" timeOffset="40428.04">8819 25894 0,'0'0'0,"0"-35"94,0 70-63,0 0 172,0 0-187,36 1-16,-36 34 31,0-34-15,0 34 15,35-35-15,-35 36 15,35 35-15,-35-36-1</inkml:trace>
  <inkml:trace contextRef="#ctx0" brushRef="#br0" timeOffset="45614.04">10231 26352 0,'0'-35'32,"0"0"-1,0 0-16,-36 35 17,36 35-1,-35-35-31,35 70 16,-35-34-1,35 34 1,35-34-1,0-36 1,36 0 0,-1-106-1,-34 35 1,-36-35 15,0 71-15,-71 35-1,36 35 1,0 1 0,-1 69-1,1-34 1,35 0 0,35-36-1,1-35 1,69-71-1,-69 1 1,-1-1 0,-70 36-1,-1 35 1,1 0-16,0 0 31,0 35-31,-1 0 16,36 36-1,0-36 1,36-35 0,-1 0-1,0-35 1,-35 0 0,0-1-1,-35 36 1,0-35-1,-1 70 1</inkml:trace>
  <inkml:trace contextRef="#ctx0" brushRef="#br0" timeOffset="47793.05">12100 21167 0,'-35'0'0,"70"0"94,-35-36-94,36 36 16,-1 0-1,141-35 1,1 35-1,-72 0 1,1 0 0,-106 35 31,36-35-47,-36 71 15,35 70 1,0-35-1,-35 0 1,35-36 0,1 71-1,34 1 1,-34-37 15,-1 1-15,-35-71-16,0 71 15,0-70-15,0 34 16,35 142 0,0-71-1,1 35 1,-36-35 0,35 1-1,-35-72 1,35-35-16,-35 71 15,35-71-15,-35 1 16,36-1-16,-36 106 16,35-70-1,-35-36-15,0 35 16,0-34 0,35 34-1,-35 36 1,0-71-16,0 36 15,36-71-15,-36 71 16,0 34 0,0 1-1,35 0 1,-35-71-16,0 71 16,35-71-16,-35 36 15,35 105 1,-35-105-1,36-1 1,-36 1 0,0 0-1,0-1 1,35-35 15,-35 36-15,0-36-1,0 36 1,0-36 0,0 0-1,0 1 1,-35 34 0,35-34-1,-36-36 1,1 35-1,0-35 1,-36 35 0,1-35-1,-1 0 1,-35 0 15,1 0-15,69 35-16,-70-35 15,71 0-15,-35 0 16,-72 36 0,37-36-1,-37 0 1,107 0-16,-71 35 16,71-35-16,-35 0 15</inkml:trace>
  <inkml:trace contextRef="#ctx0" brushRef="#br0" timeOffset="62575.06">24412 13511 0,'0'-35'16,"-35"35"-16,35-35 15,0 0 1,-35 35-1,-1 0 1,1 0 0,0 70-1,-36 36 1,71 0 0,36-36-1,34-34 1,1-72 15,70-34-15,-71-1-1,-105 36 1,-71 0 0,36-1-1,-1 36 1,36 71-16</inkml:trace>
  <inkml:trace contextRef="#ctx0" brushRef="#br0" timeOffset="64142.07">33020 14922 0,'0'-35'15,"35"35"1,-35 35-1,36-35 17,-1 0-17,-35 36-15,70-36 16,107 0 0,176 35-1,105-35 1,1 0-1,-106 0 1,-142-35 0,-140 35-1,-71 0 1</inkml:trace>
  <inkml:trace contextRef="#ctx0" brushRef="#br0" timeOffset="65234.06">14534 16157 0,'0'0'0,"36"0"47,-1 0-15,0 0-32,36-35 15,176 35 1,70-35-1,142 35 1,70-36 0,-141 36-1,-35 36 1,-36-36 0,-105 35-1,-106-35 1,-36 0 15</inkml:trace>
  <inkml:trace contextRef="#ctx0" brushRef="#br0" timeOffset="66959.07">21661 15699 0,'0'0'0,"0"35"62,35-35-62,0 0 0,71 0 16,70 35-1,142-35 1,-1 0 0,71 35-1,-35-35 16,-35 0-15,-1 36 0,-35-72-1,-70 36 1,35 0 0,-35-35-1,35 35 1,-71-35-1,-141 35-15,106 0 16,-105 0-16,105 0 16,35 35-1,1 0 1,69-35 0,1 0-1,-35 36 1,35-36 15,-71 0-15,1-36-1,70 1 1,70 0 0,-70 0-1,71-1 1,-1 36-1,-140 0 1,105 36 0,71-36-1,-106 0 1,-212 0-16,176 0 16,-140 0-1,70 0-15,-35 0 16,-71 35 15</inkml:trace>
  <inkml:trace contextRef="#ctx0" brushRef="#br0" timeOffset="75190.09">19756 20990 0,'0'-35'16,"-36"0"0,36-1-1,0 1-15,-35 35 16,0-70 0,-36 34-1,1 36 1,-1 36-1,1-1 1,34-35-16,-34 70 16,34-70-16,1 71 15,0 0 1,0 34 0,-1 1-1,72 35 1,-36-35 15,0 0-15,35-35-1,0 34 1,0-34 0,-35-36-16,36 36 15,-36-36-15,0 0 0,35 36 16,-35 35-1,35 35 1,-35 0 0,0 0-1,0-35 1,0 70 0,0-35-1,36-35 1,-36 0 15,0 0-15,0 0-1,0 0 1,0-36 0,0 1-1,0-1 1,35-35-1,0 1 1,0-1 0,36 0-1,-1 1 1,1-36 0,0 0-1,140-36 1</inkml:trace>
  <inkml:trace contextRef="#ctx0" brushRef="#br0" timeOffset="76623.08">27658 23460 0,'35'35'62,"0"-35"-46,-35 35-16,36-35 15,34 71 1,36-36 0,-35 36-1,-1-36 1,36-35 0,-35 0-1,-36-35-15,106-1 16,-106 1-16,106-35 15,71-36 1,-177 106-16,142-106 16,-142 106-16,177-71 15</inkml:trace>
  <inkml:trace contextRef="#ctx0" brushRef="#br0" timeOffset="77173.08">28610 22225 0,'0'-35'32,"0"70"-1,36-35-31,-36 35 16,0 1-16,70 34 15,-35 1 1,36 34 15,-36-69-15,-35-1-16,35-35 15,1 0-15,-1 0 16,0-35 0,36-1-1,141-69 1,-36 34-1,106-35 1,-105 36 0,-36 34-1,-106 1 1,0 35-16,-35 35 16,0 36-16</inkml:trace>
  <inkml:trace contextRef="#ctx0" brushRef="#br0" timeOffset="77642.08">30409 21449 0,'36'0'63,"-36"35"-63,35-35 15,-35 35-15,0 1 0,35-1 31,1 0-31,-1 1 16,0-1-16,36 0 16,-1 36-1,36-36 1,0 0 0,0-70-1,35-36 1,-35 1-1,70-36 1,-35 35 0,36-70-1,-36 71-15</inkml:trace>
</inkml:ink>
</file>

<file path=ppt/ink/ink4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6T19:17:05.045"/>
    </inkml:context>
    <inkml:brush xml:id="br0">
      <inkml:brushProperty name="width" value="0.05292" units="cm"/>
      <inkml:brushProperty name="height" value="0.05292" units="cm"/>
      <inkml:brushProperty name="color" value="#C00000"/>
    </inkml:brush>
  </inkml:definitions>
  <inkml:trace contextRef="#ctx0" brushRef="#br0">3881 2858 0,'-36'-71'15,"36"106"95,0 1-79,0 34-15,0-35 15,0 36-16,0-1 1,0-34 0,0 105-1,0-106-15,-35-35 16,35-35-16,-35 0 0,-1-71 16,36 70-16,0-34 15,-35 35-15,35-106 16,0 105-16,0 1 15,0-36-15,0-34 16,35-1 15,36 35-15,35 1 0,-36 70-1,1 0 1,35 70-1,-71 36 1,36 35 0,-1 36-1,-35-36 1,-35-36 0,36 1-1,-36 0 16,0-71-31,35 36 0,-35-36 16,35 36-16</inkml:trace>
  <inkml:trace contextRef="#ctx0" brushRef="#br0" timeOffset="283.99">3669 3351 0,'0'0'0,"-35"0"0,35-35 15,35 35 1,0-35-1,71-36 1,0 1 15,141-1-31</inkml:trace>
  <inkml:trace contextRef="#ctx0" brushRef="#br0" timeOffset="816.99">4445 2505 0,'0'-36'15,"0"72"-15,35-72 63,-35 72-63,36-1 16,-36 0-1,35 1-15,0 34 16,0 36-1,36 0 1,-36 35 0,0-71-1,-35-34-15,36 34 16,-1-70-16,0 106 16,1-35-1,-1-36 1,0-35-1,0 0 17,1-35-17,70-36 1,-71 36 0,0-106-16</inkml:trace>
  <inkml:trace contextRef="#ctx0" brushRef="#br0" timeOffset="1549.99">5609 3034 0,'0'-35'0,"-35"35"16,35-36-16,-35 1 15,35 0 1,-71 35 0,71-35-16,-35 35 15,35 35-15,-35-35 16,-1 35-1,1 71 1,35-36 0,35 1-1,1-36 1,105-70 0,-36 0-1,-34-36 1,-36 36-1,-70 0 17,35-1-17,-35 36 1,35 36 0,35-1-1,0 71 1,36 70-1,-36-70 1,36 35 0,-71-35-1,0-36 1,0-34 0,0 34-1,-71-34 1,1-1-1,-36-35 1,35-35 15,-35-71-15,71-106-16</inkml:trace>
  <inkml:trace contextRef="#ctx0" brushRef="#br0" timeOffset="1985">6174 2787 0,'-36'0'0,"36"-35"0,-35 35 31,35-36-31,-35 36 31,-36 36-15,36 34 0,0 71-1,35-70 1,35-1-1,35-34 1,72-72 0,-37-69-1,-69-1 1,-72 35 0,-105 1-1,35 70 1,1 35-1</inkml:trace>
  <inkml:trace contextRef="#ctx0" brushRef="#br0" timeOffset="2432.99">6632 3034 0,'0'0'0,"-35"0"31,35 35 16,35-35-16,1 0-15,-36-35-1,35 0-15,-35-1 16,0-34 0,-35 35-1,-36 70 1</inkml:trace>
  <inkml:trace contextRef="#ctx0" brushRef="#br0" timeOffset="2799.99">7161 1905 0,'0'0'0,"0"35"63,36-35-48,-36 36-15,0-1 0,35 71 16,35 105-1,1-34 1,-36-71 15,1-36-15,-36 1 0</inkml:trace>
  <inkml:trace contextRef="#ctx0" brushRef="#br0" timeOffset="3150">7056 1799 0,'0'0'0,"-36"0"0,36-35 0,0 0 15,0-1 1,71-34-1,70-36 1,35 0 15,1 71-15,-142 35-16,106 35 16,-106-35-16,1 35 15,-36 142 1,-36-1-1,-105 177 1,35-212 0,-35 212-1</inkml:trace>
  <inkml:trace contextRef="#ctx0" brushRef="#br0" timeOffset="3416">7373 2540 0,'35'0'47,"1"0"-32,-36 35-15,35-35 0,0 36 16,106 34 0,0 1-1,-105-36-15,140 36 16</inkml:trace>
  <inkml:trace contextRef="#ctx0" brushRef="#br0" timeOffset="3916.99">8043 2434 0,'0'-35'16,"0"70"15,36-35-15,-36 35-16,35-35 16,0 0-16,0 36 15,36-72 1,-36-34-1,-70-36 17,35 71-17,-106-1 1,71 72 0,0-1-1,-1 71 1,36 0-1,36 0 1,69-1 0,37-105-1,-1-105-15</inkml:trace>
  <inkml:trace contextRef="#ctx0" brushRef="#br0" timeOffset="4316">8467 2152 0,'0'0'0,"-36"0"31,36 35-15,0 0-1,0 1 1,0 34-1,36 1 1,34-36 0,1 0-1,-36 1 1,36-36 0,-36 35-1,-35 0 16,-35 1-31,-1-1 16,36 0 0,-35-35-1,-36 35 1,1-70 0,-1-71-16</inkml:trace>
  <inkml:trace contextRef="#ctx0" brushRef="#br0" timeOffset="4965.99">8819 2187 0,'0'-35'0,"0"70"47,36-35-47,-36 35 31,0 1-16,0-1-15,0 0 0,0 1 0,35 34 16,-35-35 0,35 36-16,1-36 31,34-70-15,36-36-1,-106 36-15,71-141 16,-36 140-16,-35 1 0,0-71 15,-35 36 1,-36 35 0,71 105-1,-35 1 1,70 105 0,71-70-1,176-71 1</inkml:trace>
  <inkml:trace contextRef="#ctx0" brushRef="#br0" timeOffset="5215.99">9631 1446 0,'0'0'0,"0"-35"0,0 0 0,-35 0 16,-1 35-1,1-36 1,0 36-1,70 141 1,-35-35 0,71 141-1,-1-70 1,1-1 0,-1-70-1,-35-71 1</inkml:trace>
  <inkml:trace contextRef="#ctx0" brushRef="#br0" timeOffset="5599">10019 1235 0,'0'0'16,"0"-36"-16,-35 36 31,35 36-16,0-1 1,0 0 0,0 36-1,35 105 1,0 1 0,-35-142-16,35 35 15,-35-34-15,36 70 16,34-1-1,-34 36 1,-1-35 0,0-35 15,36-36-15,-36 0-1,36-35 1,70-105-16</inkml:trace>
  <inkml:trace contextRef="#ctx0" brushRef="#br0" timeOffset="5749">10231 1623 0,'0'0'0,"35"0"31,0-35-16,0 35-15,248-142 16</inkml:trace>
  <inkml:trace contextRef="#ctx0" brushRef="#br0" timeOffset="6432.99">2611 2399 0,'0'0'0,"0"35"31,35-35-15,71 212 0,-36-71-1,-34-70-15,175 246 16,-176-282-16,107 212 15,34 35 1,0 107 0,-70-213-1,-35-70 1,-36-142 0</inkml:trace>
  <inkml:trace contextRef="#ctx0" brushRef="#br0" timeOffset="6933">2575 2505 0,'36'0'47,"-36"-36"-31,35 36-16,0 0 0,36-70 16,246-71-1,1 35 1,211-141-1,106-70 1,-177 105 15,177-35-15,-211 106 0,-1 0-1,36 0 1,-71-1-1,-106 37 1,106-1 0,-35 0-1,-36 0 1,177-35 0</inkml:trace>
  <inkml:trace contextRef="#ctx0" brushRef="#br0" timeOffset="8133">10336 0 0,'36'35'0,"-36"1"0,35-36 0,0 70 16,71 71-1,70 71 1,-70-71 15,35 71-15,0-36 0,-105-141-16,34 106 15,-34-105-15,-36-1 0,70 36 16,1 34-1,-71-69-15,70 70 16,-70-71-16,0 0 0,36 0 16,-36 1-16,35 34 15,-35-35-15,35 36 16,0-36-16,1 36 16,-36 35-1,35-106-15,-35 70 16,35-35-1,-35 1-15,0-1 16,36 36 0,-36-36 15,0 0-15,0 0-1,-36-35 1,1 36-1,-36-1 1,-70 0 0,-35 36-1,141-71-15,-212 35 16,176-35 0,1 35-16,34-35 0,-34 36 15,-142-1-15,71-35 0,106 35 0,-177 1 16,177-36-16,-248 35 15,213 0-15,-177 0 16,35 1 15,-140 34-15,69 1 0,213-71-16,-177 35 15,176 0-15,-105 1 16,-142 34-1,107-35 1,-1 36 0,36-1-1,140-70-15,-140 71 16,105-71-16,-105 71 16,-36-1-1,1-35 1,-72 36-1,37 0 1,-1-1 0,70 1 15,-105-1-15,106 1-1,-36-36 1,-70 36-1,105-1 1,-70 36 0</inkml:trace>
  <inkml:trace contextRef="#ctx0" brushRef="#br0" timeOffset="10351.99">8114 3175 0,'35'0'47,"0"0"-31,1 35-16,34 1 15,36 34 1,70 71 0,-105-70-16,105 105 15,-140-105-15,105 140 16,-71-34-1,-34-142-15,-36 141 16,0-140 0,-36 70-1,-34 70 1,-36 0 0,0-35-1,36-35 1,34-35-1</inkml:trace>
  <inkml:trace contextRef="#ctx0" brushRef="#br0" timeOffset="10915">8643 4445 0,'0'0'0,"0"35"94,0 1-79,0 34-15,-35 36 16,-36 247 0,71-177-1,0-105 1,0-36-1,35-70 1,1 35 15,-1-36-15,36 36 0,70-105-1,0 69 1,-106 1-16,142-36 15,-107 36-15,36 0 16,35-36 0,-106 71-1</inkml:trace>
  <inkml:trace contextRef="#ctx0" brushRef="#br0" timeOffset="12351.99">12030 5080 0,'35'0'63,"-35"35"-63,35-35 0,1 0 0,-1 0 15,71 0 1,176-35-1,71-71 1,-1-70 0,-69-1-1,-178 72 1,142-213 0,-105 36-1,-1-106 1,-71 70-1,-34 107 1,-72 70 15,36 70-15,-35 0 0,0 71-1,35 36 16</inkml:trace>
  <inkml:trace contextRef="#ctx0" brushRef="#br0" timeOffset="13232">14358 1270 0,'0'-35'15,"-35"35"48,35 35-63,0 0 31,0 1-31,0-1 16,0 71-1,35 105 1,0-34 0,1-142-16,34 106 15,-70-106-15,106 71 16,0 0-1,35-35 1,0-71 0,-35 0 15,0-36-15,-36-34-1,1-36 1,-36-35-1,-70-36 1,-36-34 0,-35-36-1,36 141 1,-1 0 0,-35-35-1,71 70 1,0 71-1</inkml:trace>
  <inkml:trace contextRef="#ctx0" brushRef="#br0" timeOffset="14298.99">15593 1764 0,'0'-35'46,"35"35"1,-35 35-31,35-35-16,1 0 16,-1 35-1,35 36 1,36 35-1,-70-36 1,-36 1 0,35 70-1,-35-35 1,0-71 0,0 35-1,0-105 32,-35 35-47,-1-70 16,1-36 15,-36-71-15,71 72-1,0-1 1,0-35-1,36 70 1,70 1 0,-36 34-1,1 36 1,70 71 0,-106-1-1,36 36 1,-36 35-1,-35-35 1,0 35 15,0 0-15,0-35-16</inkml:trace>
  <inkml:trace contextRef="#ctx0" brushRef="#br0" timeOffset="15515">17392 1729 0,'0'-36'15,"0"1"1,-35 35 0,-1-35-1,-34-36 1,-71 36-1,-36 0 1,36 70 0,35 71-1,71 0 1,0-1 0,35 37-16,0-1 15,0-106-15,35 35 16,106 1-1,-105-71-15,140 0 16,-141-35-16,71-1 31,70-175-15,-176 176-16,71-212 16,-71 176-16,0 36 0,0-177 15,-71-70 1,-34 70-1,69 106 1,-34 71 0,70 70-1,0 36 1,0 35 0,70 70-1,-34 1 1,69 34-1,1 36 1,0 35 0</inkml:trace>
  <inkml:trace contextRef="#ctx0" brushRef="#br0" timeOffset="16047.99">17815 1799 0,'0'-35'31,"36"35"16,-1 0-31,-35-35 0,35 35-16,0-36 15,36-34 1,-36-36-1,-35 35 1,-35 1 0,-36 105-1,-34 0 1,-1 107 0,70-1-1,1-36 1,106 37-1,35-37 1,70-105 0,0-70 15,1-142-31</inkml:trace>
  <inkml:trace contextRef="#ctx0" brushRef="#br0" timeOffset="16631.99">18768 1341 0,'0'0'0,"-36"0"0,72 0 110,-1 0-95,0 0 1,-35-36 0,0 1-1,0 0 1,-35 35-16,0 0 16,-36 0-1,1 35 1,-36 36-1,35 34 1,36 72 0,70-71-1,36 35 17,70-35-17,106-71 1,-71-70-1,-35-71 1,-70-141-16</inkml:trace>
  <inkml:trace contextRef="#ctx0" brushRef="#br0" timeOffset="17313.99">19473 1199 0,'0'36'62,"36"-36"-62,-36 35 16,0 0-16,35 36 16,35 70 15,-70-35-15,36 0-16</inkml:trace>
  <inkml:trace contextRef="#ctx0" brushRef="#br0" timeOffset="17497.99">19509 952 0,'0'0'0,"0"-35"0,-36 35 15,36-35 16,71 70-15</inkml:trace>
  <inkml:trace contextRef="#ctx0" brushRef="#br0" timeOffset="18114">20496 1341 0,'0'0'0,"-35"0"16,35-36-16,0 1 15,-35-36 1,-36-34-1,1-1 1,-1 70 15,-35 1-31,0 70 32,1 71-17,69 35 1,36-35-1,0-70-15,71 69 16,-71-69-16,106 34 16,141-70-1,-71-141 1,-35-35 0,-70-71-1,-106 70 1,-36-34-1,0 105 1,36 71 0,0 70-1,35 35 17,0-34-32,0 105 15,0-106-15,35 141 16,36 36-1,35 35-15</inkml:trace>
  <inkml:trace contextRef="#ctx0" brushRef="#br0" timeOffset="18644.99">17110 2716 0</inkml:trace>
  <inkml:trace contextRef="#ctx0" brushRef="#br0" timeOffset="19064">16087 3387 0,'0'-36'0,"0"72"0,0-36 47,0 35-31,0 0-16,35 177 15,0 0 1,0 35 0,1-212-16,-1 176 15,-35-175 1,0 70 0,35-36-16</inkml:trace>
  <inkml:trace contextRef="#ctx0" brushRef="#br0" timeOffset="19413.99">16087 3316 0,'0'0'0,"0"-35"0,-36 0 0,36-1 16,-35-34-1,70-1 1,36 1 15,70-1-15,71 106 0,-71 106-1,-71 36 1,-105 34-1,-35 1 1,-36 0 0,0-106-1,71 0-15</inkml:trace>
  <inkml:trace contextRef="#ctx0" brushRef="#br0" timeOffset="19914">16757 4586 0,'0'0'0,"0"-35"16,0 0-16,0-1 15,0-34 1,0 34-16,35-105 16,-35 106-16,0-106 15,36 35 1,-1 71 0,0 70-1,0 71 1,1 0-1,-1 35 1,-35-35 15,35-36-15,0 1 0,36-106-1,70-36 1,0-105-1,-106 70 1,-70-106 0,0 177-1,-141 141-15</inkml:trace>
  <inkml:trace contextRef="#ctx0" brushRef="#br0" timeOffset="20314.99">17604 4057 0,'0'-35'16,"-36"35"-1,36-36-15,-35 36 16,0 36-1,-1-36 1,-69 106 0,69 35-1,1-36 1,106 1 0,34-70-1,72-107 1,-36-70-1,-141 0 1,-71 0 0,1 70-1,-36 1 17,0 175-17</inkml:trace>
  <inkml:trace contextRef="#ctx0" brushRef="#br0" timeOffset="20796.99">18027 3951 0,'0'35'78,"35"-35"-62,1 0-1,-1 0 1,0-35-1,-35 0 1,-35-36 0,0 36-1,-36 0 1,36 70 0,-36 71-1,36 35 1,35 0-1,106-35 1,-36-71 0,71-35 15,0-70-31</inkml:trace>
  <inkml:trace contextRef="#ctx0" brushRef="#br0" timeOffset="22096.99">18486 3986 0,'-36'0'0,"1"0"46,70 0-46,1 0 47,-1 0-31,0 0-16,71-70 31,35-36-15,-35-35-1,-106 70 1,-35 36 0,-1 35-16,-34 35 15,34-35-15,-34 71 16,-36 70 0,71-106-16,0 71 15,35-71-15,0 36 16,105 0-1,107-71 1,35-36 15,-71-34-15,107-71-16,-213-36 31,-105-35-15,-36 107-1,36 69-15,-106 36 16,106 36-16,-1-1 16,-69 106-1,69 35 1,1-34 0,106-37-1,70-69 1,0-72-1,106-140 1,-71-106 0,-141-36-1,-70 36 17,-35 106-17,-1 105 1,36 71-1,-1 35 1,36 1-16,-35 34 16,35-34-16,0 105 15,0 0 1,71 35 0,-71-141-16,35 142 15,-35-142-15,35 36 16,-35-36-16,36 35 15,-36-34-15,70-1 16,-35-35 0,71-71-1,-35-34 1,-36-37 15,-35 107-31,0-106 16,0 106-16,35-36 15,-35 107 17,-35-1-17,35 71 1,0 35 0,35-71-1,71 36 1,-35-71-1,70-105 1,-71-1 0,-34-140-1,-72 70 1,1-1 15,0 107-15,0 35-16</inkml:trace>
  <inkml:trace contextRef="#ctx0" brushRef="#br0" timeOffset="22466.99">20708 3316 0,'0'0'0,"0"-35"15,0 0-15,35-1 16,-35 1 0,0 0-16,36-1 15,-1 36 1,35 0 15,-34 71-15,-1 70-1,0 0 1,1-35 0,-1-35-1,35-36 1,-34-35 0,69-35-1,-34-107 1</inkml:trace>
  <inkml:trace contextRef="#ctx0" brushRef="#br0" timeOffset="22913.99">21484 3140 0,'0'0'15,"0"-36"32,35 36-47,1-35 32,-1 0-32,-35 0 15,71-1 1,-71-34-1,-36 35 1,1 35 0,-36 35 15,-34 106-31,69-106 16,-34 106-1,70-105-15,0 105 16,70 0-1,107-71 1,-1-34 0,-105-36-16,105-71 15,-35-70-15</inkml:trace>
  <inkml:trace contextRef="#ctx0" brushRef="#br0" timeOffset="23863.99">22931 1623 0,'0'0'0,"0"-35"16,-36 35-1,36-36 1,-35-34-1,-36-1 1,-70 71 0,35 106-1,71-71-15,-106 212 16,141-212-16,-35 142 16,35-1-1,176-35 1,1-141-1,105-176 1,-212 35 0,-70-141-1,-105 35 1,69 211 0,-70-105-1,71 106-15,0 35 16,-36 71-1,71 140-15</inkml:trace>
  <inkml:trace contextRef="#ctx0" brushRef="#br0" timeOffset="24530">23354 1693 0,'0'-35'0,"0"0"32,-35 35-17,35 35 1,0 0 0,0 1-16,0-1 15,35 71 1,0 0-1,36-106 1,70 0 0,-35-106-1,-36-71 1,-105 72 0,35 34-1,-35 36 1,35 70-1,0 36 1,0 70 0,70-71-1,36 1 1,-71-71 0,106-36-1,-141 1-15,106-35 16,0-177-1,-106 35 1,-35-35 0,-36 176-1,36 36 1,35 70 0,-35 36-1,35 105 1,70 36-1,1-71 1,35 36 0,-71-107-1</inkml:trace>
  <inkml:trace contextRef="#ctx0" brushRef="#br0" timeOffset="24946.99">24024 1376 0,'0'-35'32,"35"35"-17,1 0-15,-1-36 16,0 36-16,36-35 16,141-71-1,-71 0 1,-36 36-1,-105-1 1,-35 1 0,0 70-1,35-36 1,0 107 15,0 35-15,0-71-16,0 106 15,0-70-15,35-36 0,-35 106 16,71 36 0,-1 105-1,1-71 1,-71-70 0,0-70-16</inkml:trace>
  <inkml:trace contextRef="#ctx0" brushRef="#br0" timeOffset="25230.99">24694 1199 0,'36'0'0,"-1"0"46,0 0-30,1 0-16,-1 0 0,35 0 16,36 36-1,-71-1 1,-35 71 0,-35-106-16,-71 106 15,71-71-15,0-35 0,-71 106 16,71-106-1,-1 0-15</inkml:trace>
  <inkml:trace contextRef="#ctx0" brushRef="#br0" timeOffset="25612.99">25294 1094 0,'0'-36'0,"0"72"31,-35-36-15,35 35-16,-35 0 16,-1 36-1,1 35 1,35-36 0,71 1-1,-1-71 1,107-71-1,-107 1 1,-35-72 0,-105 37-1,70 69-15,-71 1 16,36 35 0,0 35-1,-1 36 1,36-36-16,0 36 15,106-36-15</inkml:trace>
  <inkml:trace contextRef="#ctx0" brushRef="#br0" timeOffset="25913">25964 564 0,'0'0'0,"0"-70"16,-35 35-16,35-1 15,-35-34 1,35 105 15,0 0-15,0 1-16,-35 175 15,70-34 1,-35-1 0,35 0 15,36-70-16,-1-70 1,1 34 0,70-70-1,71-141 1</inkml:trace>
  <inkml:trace contextRef="#ctx0" brushRef="#br0" timeOffset="26112.99">25788 882 0,'0'0'0,"35"0"32,1 0-17,-1 0 1,106 0-1,141 0-15</inkml:trace>
  <inkml:trace contextRef="#ctx0" brushRef="#br0" timeOffset="28830">23707 2858 0,'0'-36'31,"-36"36"-31,36-35 125,36 0-125,-36-1 16,0 1-16,0 0 0,0 0 0,0-1 15,0 1-15,-36-36 16,-34 1-1,-1 105 1,-70 36 0,0 70-1,71-106-15,-72 142 16,107-142-16,-35 106 16,34 71-1,72-1 1,105-70-1,247 0 1,-177-141 0,142-105-1,-141-37 1,-177-69 0,-141 34-1</inkml:trace>
  <inkml:trace contextRef="#ctx0" brushRef="#br0" timeOffset="30013">24553 3281 0,'0'0'0,"-35"-35"15,0-1 1,0 1-16,-36 0 16,36-1 15,-36 36-16,1 36 1,-1 105 0,71 70-1,35-69 1,36-72 0,35-105-1,70-106 1,-70-36-1,-106 1 1,0 105 0,-35 71-1,-1 0 1,36 71 0,-35-71-1,35 141 1,0-106-16,35 36 15,36-1 1,-1-70 0,-70-35-16,106-71 15,-70 106-15,-1-105 16,0-1 0,-70 35-1,0 71 1,35 35 15,0 1-31,0 34 16,0 71-1,70-105 1,36-36 0,0-106 15,-36-35-16,-34 35 1,-36 35 0,-36 36-1,36 70 1,0 1 0,0 34-1,36 36 1,-36-71-16,105 1 15,-69-36 1,70-36-16,35-70 16,0-70 15,-141-36-31,-35 1 16,-107-1 15,72 141-16,35 71 1,35 36 0,0 105-1,0 106 1,70 70 0,1-70-1,-36-176-15,36 211 16,-71-211-16,70 105 15,-35 71 1,-35-212-16,0 142 16</inkml:trace>
  <inkml:trace contextRef="#ctx0" brushRef="#br0" timeOffset="30345.99">25541 2963 0,'0'-35'0,"35"35"0,1 0 32,-36-35-32,70 0 15,36-1 1,35 36-1,-70 36 1,-71 69 0,-71 36-1,1-35 1,-71-35 0,70-71 15,0-141-31</inkml:trace>
  <inkml:trace contextRef="#ctx0" brushRef="#br0" timeOffset="30580.99">25929 2117 0,'0'0'0,"0"35"31,-35-35-31,35 35 32,35 0-32,-35 107 15,35-1 1,-35-106-16,36 141 16,-1-140-1,36 246 1</inkml:trace>
  <inkml:trace contextRef="#ctx0" brushRef="#br0" timeOffset="31028.99">26282 2681 0,'-35'0'0,"70"0"16,-35 35 15,35-35-15,0 0 0,1 0-1,-1-35 1,71-35-1,-36-36 1,-34-35 0,-36 105-1,-71 36 1,1 36 0,-1 105-1,36 0 1,-1 0 15,107 0-31,-36-141 0,71 35 16,-71-70-16,177-71 15</inkml:trace>
  <inkml:trace contextRef="#ctx0" brushRef="#br0" timeOffset="31228.99">27129 2152 0,'0'0'0,"0"35"16,-36-35 0,36 35-1,0 36 1,-70 70 0,35 0-1,-36 36 1,0-36-16</inkml:trace>
  <inkml:trace contextRef="#ctx0" brushRef="#br0" timeOffset="31428.99">26917 2364 0,'0'0'0,"0"35"46,35-35-46,-35 35 16,36 36 0,34 70-1,36-35 1,0-36-16</inkml:trace>
  <inkml:trace contextRef="#ctx0" brushRef="#br0" timeOffset="31628.99">27411 2222 0,'-35'36'0,"35"-1"32,0 0-17,0 36 1,35 35-1,0 0 1,0-71-16</inkml:trace>
  <inkml:trace contextRef="#ctx0" brushRef="#br0" timeOffset="31779.99">27305 1764 0,'0'0'0,"0"35"0,0 0 32,-35-35-32,35 106 15</inkml:trace>
  <inkml:trace contextRef="#ctx0" brushRef="#br0" timeOffset="32512.99">27446 1446 0,'0'36'0,"0"-1"47,35-35-47,-35 35 0,0 1 15,0-1-15,36 141 16,-1-105-16,-35-36 16,35 141-16,36 36 15,-36-71 1,0-106-16,71-35 16,-71 0-1,71-70 1,0-36-1,-35-35 1,-36 70 0,-70 71-1,35 71 1,-36 70 0,36 35-1,71-105 1,105-71-1,1-71 1,-142 71-16,36-35 0,34-71 16,-69 106-16,-1-106 15,0 36 1,-70 35 0,35 70 15,0 35-16,-35 72 1,70 34 0,35 106-1,1-70 1,-36 0 0,1-142-16,-36 142 15,0-177-15,-36 106 16,-105-70-1,-106-107 1,-352-246 0</inkml:trace>
  <inkml:trace contextRef="#ctx0" brushRef="#br0" timeOffset="32746.99">27905 1834 0,'0'0'0,"35"0"0,-35-35 16,35 0-1,71-71 1,106 0-1,-142 71-15,177-71 16,35 0-16</inkml:trace>
  <inkml:trace contextRef="#ctx0" brushRef="#br0" timeOffset="33612.99">21802 1588 0,'0'0'0,"-36"0"0,36 35 47,0 0-47,0 0 16,0 1-16,36 281 31,34 1-31,-34-213 0,34 142 16,-35-176-16,106 352 15,106 106 1,-70-176 0,-1-35 15,-105-177-16,70-106 1</inkml:trace>
  <inkml:trace contextRef="#ctx0" brushRef="#br0" timeOffset="34078.99">21908 1341 0,'0'0'0,"0"-36"0,-36 36 16,72 0 15,-36-35-15,35 35-1,71-71 1,35 1 0,-106 35-16,141-36 15,-105 71-15,176-71 16,70 1-1,318-71 1,-70 0 0,-71 0-1,-36 0 1,-140-1 0,246-34-1</inkml:trace>
  <inkml:trace contextRef="#ctx0" brushRef="#br0" timeOffset="35228.99">28328 0 0,'71'71'16,"-1"34"-16,-35-69 15,-35-1-15,142 141 16,140 248 0,-141-142-1,35 71 1,-70-71-1,-35 35 1,35-34 0,-71-107-1,0-141-15,0 106 16,1-141 0,-1 106-16,0 0 31,0-71-16,-35 36 1,36-36 0,-1 36-1,-35-1 1,35 1 0,-35-1-1,0-70 1,0 36-16,0-1 31,-35-35-31,-36 35 16,1 0-1,35-35-15,-142 71 16,142-71 0,-212 71-16,0-36 31,176 0-31,-246 36 15,211-71-15,-176 35 16,-71 36 0,-105-1-1,105-35 1,71 1 0,211-1-16,-211 0 15,211-35-15,-176 36 16,0-1-1,36 35 1,-36-34 0,0-1-1,70 0 1,1 0 0,-36 1 15,36-1-16,0-35 1,-1 35 0,36 36-1,-35-36 1,70 0 0,-106 1-1,106-1 1,1 0-16</inkml:trace>
  <inkml:trace contextRef="#ctx0" brushRef="#br0" timeOffset="37644.99">24589 388 0,'0'0'0,"0"35"15,0 1 16,0 69-31,-36 1 16,-34 176 0,-1 36-1,36-212-15,-36 247 16,36-248 0,-35 248-16,-36 0 31,-106 353-16,106-177 1,36-212 0,-36 1-16</inkml:trace>
  <inkml:trace contextRef="#ctx0" brushRef="#br0" timeOffset="38011.99">23389 811 0,'0'0'0,"35"0"47,-35 36-47,36-36 15,140 176 1,142 142 0,-36 34-1,-212-281-15,248 387 16,-248-352-16,248 318 15,-248-318-15,107 176 16,-107-212-16,-34 1 0,281 387 16</inkml:trace>
  <inkml:trace contextRef="#ctx0" brushRef="#br0" timeOffset="52594.99">18591 7726 0,'0'-35'16,"0"-1"15,0 1-15,36 35-1,-36-35 1,0-1 0,0 1-16,35-35 15,71-36 1,-36-35 0,36 35-1,0 71 1,0 35-1,0 35 1,70 106 0,36 35-1,-36-70 1,0-35 0,-140-71-16,105 35 15,-106-35 1,71-35-16,-35-36 15,34-35 17,1 36-17,-35-1 1,35 71 0,-1 35-1,-69-35-15,70 106 16,-71-70-16,106 69 15,0 1 1,71-35 0,-71-36-1,0-105 1,-70-1 0,-36 71-16,0-71 15,0 36 1,1 0-16,69 35 15,1 35 17,35 36-17,36-1 1,-1-34 0,-35-36-1,0-36 1,-35 1-1,0-36 1,-35 36 0,-36 35-1,71 35 1,-71-35-16,141 71 16,-140-71-16,105 71 15,141-36 1,-70-70-1,-71-1 17,-35-105-17,-36 35 1,-35 106-16,1-70 16,-1 34-16,0 1 15,71 70 1,0 1-1,141 34 1,-35 1 0,-142-71-16,107 0 15,-107 0-15,36-71 16,35-35 0,-35 1-1,-36 69 1,-70 1-1,71 70 17,70 71-17,35 0 1,107 0 0,-36-71-1,35-70 1,-71 0-1,1-36 1,-71 71 0,71 0-1,-71 0 1,-70 0-16,105 35 16,-105-35-1,-36 0-15,71 0 16,141 71-16</inkml:trace>
  <inkml:trace contextRef="#ctx0" brushRef="#br0" timeOffset="71991">18027 8220 0,'0'-36'31,"0"72"47,0-1-62,0 0-16,-35 1 0,35-1 31,-71 176-31,36-34 16,0-1-1,35-140-15,0 69 16,-36-69-16,36 70 16,0-71-1,0 35 1,0-34 124,0-1-124,36 0 31,-36 0 0,0 1 15,35-1-30,-35 0-32,35-35 15,0 0-15,1 0 16,34 36-1,-34-36 1,69 0 0,-69 0-1,-1 0-15,0-36 16,0 36-16,1 0 16,-1 0-1,36 0 1,-36 0-1,35 0 1,-34 0 0,34 0 15,1 0-15,-36 0-1,0 0-15,36 0 16,35-35-1,0 35 1,35-35 0,0 35-1,0 35 1,0-35 0,0 0-1,-35 0 1,70 35-1,-35-35 1,1 0 0,69 0 15,-34 0-15,-1 36-1,-70-36 1,0 0-1,35 0 1,-35 0 0,-71 0-16,141 0 15,-140 0-15,69-36 16,37 36 0,-1 0-1,-106 0-15,106 0 16,71 0-1,-71 0 1,70 36 0,-105-36 15,71 0-15,-1 0-1,0 0 1,1 0-1,-142 0-15,106 0 16,-106 0-16,71 0 16,35 0-1,1 0 1,-107 0-16,35 0 16,-34 0-16,-1 0 15,0 0 1,1 0-1,-36-36 17,35 36-17,-35-35 1,35-36 0,0 36-16,-35-71 15,0 71-15,0-71 16,36 0-1,-36-70 1,0 35 0,0 35-1,0 0 1,0 36 0,-36 70-1,36-36 1,-35 36-1,0-35 1,-36 35 0,-35 0 15,-35 0-15,-70 0-1,-1 0 1,-106 0-1,72 0 1,-1 0 0,70-35-1,-105 35 1,106 0 0,-1 0-1,-70 0 1,36 35-1,-1-35 1,0 0 0,-35 0 15,106 0-15,-141 0-1,35 0 1,-35-35-1,-142 35-15</inkml:trace>
  <inkml:trace contextRef="#ctx0" brushRef="#br0" timeOffset="74177.99">6103 7302 0,'-35'0'0,"35"-35"15,-36 35-15,1-35 16,0 35-1,-36-71 1,-70 1 0,35 35-1,-140-1 1,-72 72 0,-35 69-1,106 36 1,106 1-1,0-1 1,35 141 0,71-70 15,35 35-15,35-71-1,71 71 1,70-71-1,107 1 1,34-71 0,142-36-1,-71-105 1,106-36 0,-141-35-1,-36-105 1,-176-36-1,-141-35 1,-176-142 0,-142 71 15,-811-140-15</inkml:trace>
  <inkml:trace contextRef="#ctx0" brushRef="#br0" timeOffset="78695.99">20638 10372 0,'35'0'62,"0"0"-15,-35 35-31,35-35-16,1 0 0,-1 0 15,212 35-15,-36-35 32,-175 0-32,211 0 15,-177 0-15,177 0 16,0-35-1,71 0 1,-177 35 0,35-36-1,-70 36 1,-35 0 0,-36 0-1,0 0 1,0 0-1,-70 0 64</inkml:trace>
  <inkml:trace contextRef="#ctx0" brushRef="#br0" timeOffset="79805.99">30057 10231 0,'0'0'0,"0"-36"15,-36 36-15,72 0 47,-1 0-31,71 0-1,70 0 1,106 0 0,-35 0-1,71 0 1,-71 71 0</inkml:trace>
  <inkml:trace contextRef="#ctx0" brushRef="#br0" timeOffset="80176.99">32702 10513 0,'0'0'0,"36"0"47,-1 0-31,0 0-16,71 0 15,-71 0-15,142-35 16,-107 35-16,72 0 15,-72 0-15,71 0 16,-106-36-16,107 36 16,-107 0-1</inkml:trace>
  <inkml:trace contextRef="#ctx0" brushRef="#br0" timeOffset="83956">25682 11359 0,'36'0'79,"-1"0"-79,0 0 0,0 0 15,71-35-15,176 35 16,142 0-1,175-35 1,-34 70 0,-424-35-16,529 0 15,-529 35 1,71-35 0,-71 0-16,247 36 15,-282-36-15,212 0 16,-72 35-1,-34-35 1,-106 0 0,-35 0-1,34 0 1,-69 35 0,-1-35-1,0 0 1,1 0 31,-1 0 0,-70 0-32,35-35-15</inkml:trace>
  <inkml:trace contextRef="#ctx0" brushRef="#br0" timeOffset="85585.99">8326 11959 0,'-36'0'0,"36"-35"16,36 35 46,-36 35-46,35-35-16,35 0 15,213 0-15,34 0 16,106-35 15,-70 35-15,-106-35-1,-106 35 1,-105 0 0</inkml:trace>
  <inkml:trace contextRef="#ctx0" brushRef="#br0" timeOffset="87287.99">19332 11254 0,'0'0'0,"0"-36"0,-35 1 16,35 0-1,-71-36 1,-34-35 0,-1 36-1,70 70-15,-105-35 16,106 35-16,-106 35 16,70-35-16,-176 176 15,212-141-15,-106 107 16,35 34-1,71 36 1,70-142-16,36 142 16,-36-142-16,141 36 15,-105-35-15,493-1 32,-458-105-32,-35 35 15,317-212 1,-212-34-1,-246-72 1,-107 71 0,1 106-1,-212 35-15</inkml:trace>
  <inkml:trace contextRef="#ctx0" brushRef="#br0" timeOffset="104718.99">2716 11748 0,'0'0'0,"-35"0"16,35-36-16,-35 36 0,0-35 16,-36 0-1,36-71 1,-71 35-1,35 1 1,-70 70 0,0 0-1,35 35 1,-70 71 0,35 35-1,35 106 16,35-71-15,71 71 0,71 35-1,0-105 1,105-36 0,36-70-1,70-107 1,-212 36-16,177-141 15,-176 106-15,70-142 16,-35-105 0,-106 35-1,-35 177-15,-71-71 16,70 105 0,-211-175-16,36 105 15,-36 71 1</inkml:trace>
  <inkml:trace contextRef="#ctx0" brushRef="#br0" timeOffset="108881">7197 13829 0,'-36'0'32,"72"0"61,-1 0-93,0-35 0,0 35 16,36 0-16,0 0 0,246-71 16,-211 71-16,106-35 15,176-1 17,-71 36-17,-176-35-15,0 35 16,-105 0 15,34 0-15,-34 0-1,-72 0 48,1 0-32,0 0-15</inkml:trace>
  <inkml:trace contextRef="#ctx0" brushRef="#br0" timeOffset="110700.99">18450 13829 0,'0'0'15,"-35"-35"-15,35-1 16,0 1 0,35 0-1,1-1 1,105 1 0,35 35-1,71 35 16,-71 1-15,-105-36-16,211 0 16,-211 0-16,70-36 15,70 36 1,-69-35 0,-72 35-1,1 0 1,-36 0-16,0 0 15,1 0 1,-72 0 31</inkml:trace>
  <inkml:trace contextRef="#ctx0" brushRef="#br0" timeOffset="111435">22542 13829 0,'36'0'78,"-36"35"-62,35-35-16,36 0 16,-1 0-1,36 0 1,176 0 0,0 0-1,-70 35 1,70-35-1,-105 36 1,34-1 0,-105-35-1,71 35 1,70-35 0</inkml:trace>
  <inkml:trace contextRef="#ctx0" brushRef="#br0" timeOffset="125891">8326 15487 0,'35'0'62,"0"0"-46,-35-35-16,71-1 15,-36 36-15,141-35 16,1 35 15,70 0-15,-36 0 0,177 0-1,-176 0 1,70-35-1,36 0 1,-107-36 0,36 36-1,-35-1 1,-36 1 0,36 0-1,35 0 1,-106-1-1,71 36 1,-71 0 15,141 0-15,-70 0 0,0 0-1,-71 0 1,-106 0-16,35 36 15,-34-36-15,-1 0 16,36 35 0</inkml:trace>
  <inkml:trace contextRef="#ctx0" brushRef="#br0" timeOffset="128850">26917 15346 0,'-35'0'0,"-1"0"62,72 0 16,-1 0-78,0 0 0,1 0 16,175 0 0,-176 0-16,36 0 15,-36 0-15,71 0 16,70 35-1,1-35 1,-36 0 0,35 0-1,-70 0 1,0 0 0,70 0-1,1 35 1,-71-35-1,35 36 1,-71-1 15,71-35-15,-35 35 0,0-35-1,-35 0 1,-1 36-16</inkml:trace>
  <inkml:trace contextRef="#ctx0" brushRef="#br0" timeOffset="149447">2716 15099 0,'0'0'0,"0"-35"0,-35 35 15,0 0 1,-36-36 0,1 36-1,-36 36 1,35-1 0,-70 71-1,0 0 1,0 105-1,35 1 1,71-142-16,35 142 16,0-177-1,35 106-15,71 36 16,106-36 15,-36-106-15,-105-35-16,140-35 15,-140 0-15,141-177 16,-107 36 0,-105-36-1,-141-35 1,0 106 0,106 106-16,-283-71 15</inkml:trace>
  <inkml:trace contextRef="#ctx0" brushRef="#br0" timeOffset="153996">8184 17039 0,'0'0'0,"-35"0"0,35-35 16,35 35 15,1 0 0,-1 0-15,0-35-1,71-1 1,141 1 0,-35 0-1,-36 0 1,36 35 0,-36 0-1,-141 0 1,1-36-1,-1 36 1,0 0 0,1 0-1,105 0 1,35 0 0,36 36 15,-1-1-16,-105 0 1,-35 0 0,-1-35-1,1 0 1,70-35 0,71 35-1,-36 0 1,0 0-1,213-70 1</inkml:trace>
  <inkml:trace contextRef="#ctx0" brushRef="#br0" timeOffset="162111.99">12947 16475 0,'35'0'94,"-35"35"-94,0 0 15,0 1-15,0-1 16,0 71 0,36 70-1,-36-141-15,0 142 16,0-142-16,0 36 16,35-36-16,-35 141 15,0-141-15,0 36 16,0 0-1,0-1 1,0-35-16,0 1 16,0-1-1,35-35 1,-35 35-16,0 36 16,35-36 15,1 0-16,-1 1 1,0-1 0,36 0-1,-1 1 1,1-1 0,-1 0-1,1-35 1,-36 35-1,0-35-15,36 36 16,-36-36-16,36 0 16,105-36-1,-35 1 1,-35 0 0,-35 35 15,-36-35-16,0 35 1,36-36 0,-1 36-1,1-35 1,35 0 0,70 35-1,-70-36 1,0 1-1,0 35 1,-71 0-16,36-35 16,-36 35-16,35 0 15,72 0 1,-37-35 0,36 35 15,-35-36-16,-70 36-15,69 0 16,-69 0-16,34-35 16,1 35-1,105 0 1,-35-35 0,36 35-1,-36 0 1,35-36-1,1 1 1,-1 35 0,-35-35-1,0 35 1,-35-35 0,0 35 15,-71 0-31,71-36 15,-71 36-15,1 0 0,69-35 16,36 35 0,-105 0-16,70-35 15,-71 35-15,71 0 16,-1 0 0,-69 0-16,70 35 15,-71-35-15,106 0 16,-35 0-1,0 0 1,0 0 0,-1 35-1,36-35 1,-35 0 0,0 36 15,0-36-16,-71 0-15,36 35 16,-36-35-16,71 0 16,-36 0-1,36 35 1,0 0 0,0-35-1,0 36 1,-36-1-1,71 0 1,1 1 0,-37-36-1,1 35 1,-35 0 15,35 0-15,-36-35-1,71-35-15</inkml:trace>
  <inkml:trace contextRef="#ctx0" brushRef="#br0" timeOffset="169811">27975 17498 0,'-35'-36'16,"0"36"0,35-35-1,-71 35 1,1-35 0,-1 35-1,36 0-15,-36-35 16,36 35-16,-36 0 15,-34 0 1,-37 35 0,-34 71-1,0-36 1,140-34-16,-69 69 16,69-69-1,1 34-15,0 71 16,70 1 15,0-1-15,71-36-1,-71-69-15,142 34 16,-142-34-16,106-1 16,106-35-1,141-106 1,-211-35-1,-36-35 1,-177 34 0,-140-105-1,0 106 1,-177 71 0</inkml:trace>
  <inkml:trace contextRef="#ctx0" brushRef="#br0" timeOffset="171944">10901 19509 0,'0'0'0,"-35"0"31,-1 0-15,72 0 62,-1 0-78,-35 35 0,35-35 16,106 35-1,-35 0 1,70-35 0,-34 0-1,34 0 1,0 36 0,-70-1-1,35-35 1,71 35 15,-177-35-31,177 0 16,-142 0-16,142 0 15,0-35 1,35 35 0,-71-35-1,0 35 1,36 0-1,-35-36 1,34 36 0,-34 0-1,-36 0 1,35-35 0,-35 35-1,-70 0 1,35-35-1,-36 35 17,-35 0-17,36 0 1,-36 0 0,1 35-16</inkml:trace>
  <inkml:trace contextRef="#ctx0" brushRef="#br0" timeOffset="173494.99">19332 19297 0,'0'35'0,"36"-35"16,-1 0 15,-35 36-31,35-36 15,0 35-15,71 0 32,-35 0-17,70-35 1,35 36 0,106-36-1,-70 35 1,0-35-1,-177 0-15,177 0 16,-142 0-16,71 0 16,-70 0-16,141-35 15,-142 35-15,107-36 16,140 1 0,-246 35-16,140 0 15,-140 0 1,105 0-16,36-35 15,-71 35 17,-35 0-17,0 35 1,-36-35 0,-34 35-1,-1-35 16,-35 36-15</inkml:trace>
  <inkml:trace contextRef="#ctx0" brushRef="#br0" timeOffset="175560">25612 19403 0,'35'0'47,"0"35"-31,1-35-16,-1 35 16,0-35-16,0 36 15,36-36-15,141 35 16,140-35 15,-140 0-15,70 0-1,71 0 1,35 0 0,0 0-1,-106-35 1,36 35-1,-177-36 1,-35 36-16,70 0 16,-105-35-16,70 35 15,0 0 1,-106 0-16,142 35 16</inkml:trace>
  <inkml:trace contextRef="#ctx0" brushRef="#br0" timeOffset="204891.99">20884 20320 0,'0'-35'15,"-35"35"16,70 0 32,1 35-47,-1-35-1,0 0-15,142 0 16,-36-35-1,176-1 1,71 1 0,-141 0-1,-176 0-15,176-1 16,-212 36-16,177-35 16,-36 35-1,-35 0 1,-35 0-1,35 0 1,-35 0 0,-35 0-1,-36 0 17,0 0-17,0 0 95,-35 35-64,36-35-46,-1 71 32</inkml:trace>
  <inkml:trace contextRef="#ctx0" brushRef="#br0" timeOffset="205940">26211 20285 0,'36'0'63,"-1"0"-48,0 0-15,0 0 16,1 35-16,175-35 16,178 0-1,-1 35 1,35-35 0,212-35-1,-141 35 1,-36-35-1,-352 35-15,212-36 16,-248 36 0,36 0-16,70-35 0,-105 35 0,70 0 15,-70 0 1,-36 0 15,-70 0-31</inkml:trace>
  <inkml:trace contextRef="#ctx0" brushRef="#br0" timeOffset="208305.99">13370 20214 0,'0'-35'0,"0"70"0,0-105 15,-35 70-15,35-36 16,-71-70 15,-34 36-15,-1-1-1,-71 1 1,1 35 0,-36 35-1,-35 70 1,106 71 0,35 36-1,36 34 1,35 1-1,105 35 1,36 0 0,141-71 15,-212-141-31,142 1 16,-107-36-16,212 0 0,-211 0 15,35-36-15,70-34 0,-105 35 0,-1-1 16,283-211-1,-318 177-15,71-106 16,-106 140-16,-106-140 16,-105 35-1,140 105-15,-35 1 16,71 35-16,-212 0 0</inkml:trace>
  <inkml:trace contextRef="#ctx0" brushRef="#br0" timeOffset="209121.99">16334 21131 0,'0'0'0,"35"0"16,-35 36-1,35-36 1,0 0-16,71 35 16,71 0-1,140-35 1,212-35 15,106-36-15,141 1-1,-423 35 1,71-1 0,-354 36-16,283 0 15,-283 0-15,1 0 0,70 0 16,36 0 0,-72 36-1,-69-36 1,-36 35-1,35 0 1</inkml:trace>
  <inkml:trace contextRef="#ctx0" brushRef="#br0" timeOffset="210238.99">2752 19332 0,'0'0'0,"-36"-35"0,36 0 16,-35 35-16,-35-36 31,-1 1-15,-35 0-1,-35 70 1,0 36 0,106-36-16,-142 141 15,142-140-15,0 34 0,-71 107 16,0 105 0,106 0-1,0-247-15,106 142 16,-36-142-16,107 71 15,176-71 1,105-141 0,-140-70-1,-283 105-15,141-176 32,-140 177-32,-72-1 0,36 36 15,-211-283 1,140 248-16,-246-106 15,211 140-15,-494-105 0</inkml:trace>
  <inkml:trace contextRef="#ctx0" brushRef="#br0" timeOffset="-204593.74">25365 21096 0,'0'-35'0,"-36"35"0,36-35 16,-35 35-1,0-36 1,-36 1 0,1 0-1,34-1 1,-105 1-1,106 35-15,-106 35 16,106-35-16,-1 36 0,-105-1 16,-35 106-1,35 0 17,0 71-32,70-36 15,36 1 16,70-36-15,106 0 0,71-35-1,141-71 1,-36-106 0,-246 71-16,211-141 15,-211 106-15,70-141 16,-106-71-1,-176 70 1,-212 36 0,-35 212-16</inkml:trace>
  <inkml:trace contextRef="#ctx0" brushRef="#br0" timeOffset="-202976.73">8819 21943 0,'0'0'0,"-35"0"0,35-35 0,0-1 31,-35 1-16,0 35 1,35-35 0,-36-1-1,-34 36 17,34-35-17,1 35-15,0 0 0,0 0 16,-1 0-16,36 35 15,-141 1 1,35 70 0,1-36-1,34 71 1,-35 36 0,106-142-16,0 106 15,0-106-15,71 106 16,70 36-1,35-71 1,1-71 0,-142-35-16,141-35 15,-140-1-15,-1 1 0,71-36 16,-36-105 0,-70 35-1,-106 35 16,1 36-15,34 34 0,36 36-16</inkml:trace>
  <inkml:trace contextRef="#ctx0" brushRef="#br0" timeOffset="-200988.74">14182 22754 0,'0'0'0,"35"0"62,-35 35-62,35-35 16,1 0-16,34 0 16,71 36-1,36-36 1,69 35 0,1-35-1,36 0 1,34 35-1,-105-35 1,35 36 0,-71-36-1,-70 0 1,-71-36 0</inkml:trace>
  <inkml:trace contextRef="#ctx0" brushRef="#br0" timeOffset="-199660.74">20461 22825 0,'0'-36'0,"35"36"32,1 0 14,-1 0-30,0 0-16,36 0 16,70 0-1,35 0 1,1 36 0,-36-36-1,-35 0 1,176 0-1,-70-36 1,34 36 0,-104 0-1,-1-35 1,0 35 0,-106 0-16,71 0 15,-71-35 1,71 35-16,-35-35 31,34 35-15,-69 0-1,34-36 1,-34 72 0,-1-36-1,0 0 1</inkml:trace>
  <inkml:trace contextRef="#ctx0" brushRef="#br0" timeOffset="-194909.74">7161 23918 0,'0'0'0,"-35"0"16,35-35 109,0 0-125,0-1 0,0-69 15,106 34 1,0 36 0,0 35-1,-36 0 1,36 35 15,0 0-15,-71-35-16,71 36 15,-71-36-15,71 0 16,35 0 0,0 0-1,-105 0 1,69-36-1,-69 36 1,-1 0 0,35 0-1,1 36 1,35-36 0,0 35-1,-71-35-15,106 0 16,-106 0-1,107 0-15,69-71 32,-70 1-17,-70-1 1,-1 1 0,-34 70 15,-36 35-16,35-35-15,35 71 16,-34-36-16,34-35 16,71 35-1,-70-35-15,70 0 16,-106 0-16,107-35 16,-37 0-1,-69 35-15,34-36 31,-35 36-31,-35-35 16,0 70 0,36-35-1,34 36 1,36-1 0,0 0-1,141 0-15</inkml:trace>
  <inkml:trace contextRef="#ctx0" brushRef="#br0" timeOffset="-193677.74">16898 22507 0,'0'-35'15,"-35"35"1,35-35 0,-71 35-1,1-36 1,34 36 15,-105 0-15,35 71-1,-35 70 1,35-35 0,1 106-1,34-36 1,71-105-16,0 70 15,35-106-15,1 106 16,-1-106-16,71 106 16,-71-105-16,71 34 15,176-35 1,-105-70 0,175-141-1,-140-71 1,-177 35-1,-176-105 17,0 211-17,-106-35 1,0 105 0,177 142-16</inkml:trace>
  <inkml:trace contextRef="#ctx0" brushRef="#br0" timeOffset="-192509.74">21908 22578 0,'0'0'0,"0"-36"16,-36 36-16,36-35 15,-35 35 1,-106-70-1,0 34 1,0 1 0,-1 35-1,-34 35 1,0 1 0,-1 105-1,-34 70 1,105 36-1,35-35 17,107-36-17,34 1 1,142 34 0,105-69-1,1-107 1,140-106-1,-105-35 1,-35-105 0,-283 70-1,-70-71 1,-106 0 0,-106-35-1,70 106 1,-105 106-1</inkml:trace>
  <inkml:trace contextRef="#ctx0" brushRef="#br0" timeOffset="-190408.74">3810 20884 0,'-35'0'16,"-1"0"30,1 0-30,0 0-16,0 0 16,-1 0-16,1 0 15,0 0-15,-71 36 16,-70 34 0,-1 71-1,142-105-15,-71 69 16,106-69-1,-35 105-15,0 0 32,35 35-17,35-34 1,71 34 0,-36-70-1,-35-71-15,36 71 16,-71-71-16,35 36 15,36 34 1,-36 1 0,36 71-1,-36-36 1,35 35 0,-34 1-1,-1-72 1,0 1 15,36-35-15,35 35-1,35-36 1,35-70 0,1-35-1,-1-36-15</inkml:trace>
</inkml:ink>
</file>

<file path=ppt/ink/ink4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6T19:21:42.891"/>
    </inkml:context>
    <inkml:brush xml:id="br0">
      <inkml:brushProperty name="width" value="0.05292" units="cm"/>
      <inkml:brushProperty name="height" value="0.05292" units="cm"/>
      <inkml:brushProperty name="color" value="#C00000"/>
    </inkml:brush>
  </inkml:definitions>
  <inkml:trace contextRef="#ctx0" brushRef="#br0">11924 10442 0,'0'-35'15,"-35"35"-15,35-35 16,-36 35-1,36-36-15,-70 1 16,-1 0 0,-35 0-1,1 35 1,69 0-16,-70-36 16,71 36-1,-71 0 1,-105 0-1,-36 0 1,70 0 0,36 0-1,106 0-15,-106 36 16,106-36-16,-1 35 16,-140 0-1,-1 36 1,72-1-1,-36 36 1,105-106-16,-70 106 16,71-106-16,-35 70 15,-71 1 1,35 0 0,35-1 15,36 36-16,0 0 1,-1 35 0,36-35-1,36 35 1,-1-35 0,0 0-1,36-36 1,70 1-1,0-1 1,71 1 0,34-1-1,-104 1 1,34-36 0,0 0 15,-140-35-31,140-35 15,-141 35-15,1 0 0,140-35 16,71-36 0,0 1-1,-141 34 1,35-34 0,35-36-1,1-35 1,-72 0-1,-34-36 1,-106 1 0,-36-71-1,-105-106 1,-106 36 0,105 211 15,-176 0-31</inkml:trace>
  <inkml:trace contextRef="#ctx0" brushRef="#br0" timeOffset="18948">15769 15205 0,'0'0'16,"35"0"156,1 0-156,-1 0-16,0 0 0,36 0 15,35 0 1,-1 0-1,-34 0 1,70 0 0,-106 0-16,71 35 15,-70-35 1,34 0-16,1 0 16,70 0-1,0 0 1,0 0-1,-35 0 17,35 0-17,-35 0 1,35 0 0,71 0-1,-71 0 1,0 0-1,35 0 1,-35 0 0,-105 0-16,105 0 15,-106 0-15,71 0 16,70 0 0,-35 0-1,0 0 1,-35 0 15,-70 0-31,105 35 16,-106-35-16,35 0 15,-34 0-15,70 36 16,-71-36-16,71 0 16,-1 0-1,37 35 1,69-35-1,-140 0 1,70 0 0,35 0-1,-70 0 1,106-35 0,-142-1-1,107 36 1,-1-35-1,-141 35 1,142 0 0,-142 0-16,142-35 15,-36 35 1,0 0 0,0 0-1,35-36 1,-141 36-16,71 0 15,-70 0-15,69 0 16,1 0 0,35 0-1,106 0 1</inkml:trace>
  <inkml:trace contextRef="#ctx0" brushRef="#br0" timeOffset="30095.99">5186 16369 0,'0'0'0,"-35"-35"0,-36-36 16,0 36-1,36-1-15,-106-34 16,106 35-16,-71-1 15,-106-34 1,36 35 0,0 70-1,34 0 1,-69 106 0,34-35-1,1 106 1,0-1-1,70-34 17,0-1-17,71 1 1,70 69 0,35-34-1,72 35 1,-107-212-16,141 107 15,-141-107-15,212 71 16,71-106 0,70-71-1,0-35 1,71-141 0,-142 0-1,-70-35 1,-212 70 15,-35 177-31,0-71 16,-35 36-16,-247-212 15,-141 70 1,34 106 0,-210 177-16</inkml:trace>
  <inkml:trace contextRef="#ctx0" brushRef="#br0" timeOffset="32047">23319 2046 0,'0'0'0,"-36"-35"0,-34 0 16,35-1-1,-107 1 1,1 35 15,0 35-15,35 71 0,-35 35-1,-35 212 1,176-106-1,106-35 1,-71-177-16,212 106 16,-177-141-16,177 35 15,177-105 1,-354 34-16,107-105 16,-142 71-16,0-107 15,-246-140 1,-177 35-1,105 141 1,36 105 0</inkml:trace>
  <inkml:trace contextRef="#ctx0" brushRef="#br0" timeOffset="32512">23707 2364 0,'0'0'0,"0"-36"16,0 1 0,35 35-1,141-141 1,71-35-1,-176 140-15,246-175 16,-246 175-16,246-175 16,-34 70-1,-36-36 1,-177 142 0,-70 0-1,-35 35 1,-36 105-1</inkml:trace>
  <inkml:trace contextRef="#ctx0" brushRef="#br0" timeOffset="33029.99">23601 2999 0,'0'0'0,"0"-36"16,0 1 31,0 70-47,35-35 15,71 106 1,70 35-1,-140-105-15,211 140 16,-212-106-16,247 72 16,-35-1-1,70 0 1,-140-35 0,-142-106-16,36 70 15,-36-70-15,0 36 16,-35-72 15</inkml:trace>
  <inkml:trace contextRef="#ctx0" brushRef="#br0" timeOffset="35331.99">23671 1129 0,'-35'0'31,"70"0"-15,-35-35-1,36 35 1,140-71 0,0 0-1,1 1 1,-142 70-16,71-71 15,-71 71-15,1 0 16,-36-35-16,35 35 16,-70 0 15</inkml:trace>
  <inkml:trace contextRef="#ctx0" brushRef="#br0" timeOffset="35678.99">24236 635 0,'0'0'0,"0"-35"16,35 35 31,0 0-32,1 35 1,70 0 0,35 36-1,-36 70 1,-105-35-1,-70 70 1,-36-70 0,-35 176-1</inkml:trace>
  <inkml:trace contextRef="#ctx0" brushRef="#br0" timeOffset="36294.99">23636 3528 0,'-35'0'15,"70"0"16,-35 35-31,35 0 16,-35 1 0,36-36-16,69 141 15,-34 0 1,70 71 0,-35-71-1,-35 0 1,34-71-1,-105-34-15,71-1 16,0-35 0</inkml:trace>
  <inkml:trace contextRef="#ctx0" brushRef="#br0" timeOffset="36761.99">24448 4057 0,'-36'0'47,"72"0"-47,-36 35 15,35 1 1,0-1-16,36 35 31,34 107-15,-34-36 0,-36 0-1,1-71 1,-36-34-1,-36-36 1,36-36 0,-106 1-1,-35 0 1,-70 35 0,105 0-1,35 0 1,1 0-16</inkml:trace>
  <inkml:trace contextRef="#ctx0" brushRef="#br0" timeOffset="42494.99">21308 18415 0,'-36'-35'125,"1"-1"-109,0 36-16,0-35 16,-36 0-16,-141-36 15,71 107 1,-35 69 0,141-69-16,-142 70 15,142-71-15,-106 141 16,35 36-1,71 70 1,105 0 0,36-105 15,-35-142-31,105 106 16,-105-141-16,176 71 15,35-107 1,176-175-1,-246 34 1,-106-34 0,-106-1-1,-212-70 1,-70 70 0,141 142-1,35 34 1</inkml:trace>
  <inkml:trace contextRef="#ctx0" brushRef="#br0" timeOffset="45176.99">6703 21061 0,'-35'0'0,"35"-35"0,-36 35 16,1-36-1,0 36 1,-1-35-1,72 35 17,-36 35-1,141 1-31,70-1 16,107-35-1,35-35 1,105 35-1,-105 35 1,35 0 0,-35 0 15,-36 1-15,-34-36-1,-213 0-15,177 0 16,-176 0-16,105 0 15,177-36 1,-71 1 0,106 0-1,-70 0 1,-36-1 0,-35 1-1,106 35 1,-1 0-1,-69 35 1,-72-35 0,-175 0-16,140 36 31,-141-36-31,142-36 16,70 36-1,-71-35 1,36 35-1,-1-35 1,1 35 0,-71-36-1,71 1 1,-177 35-16,141-35 16,-105 35-16,105 0 15,36 0 1,-71 0-1,35 0 1,-34 0 0,-1 0 15,0 0-15,-71 0-1,36 0 1,-35 0-1,-1 0 1,-70 35 0,0 0-1</inkml:trace>
  <inkml:trace contextRef="#ctx0" brushRef="#br0" timeOffset="46410.99">25612 19297 0,'0'-35'0,"0"70"0,-36-70 16,36-1-16,-70-34 31,-36 35-15,71 35-16,-142 35 15,142-35-15,-177 70 16,1 72-1,140-107-15,-211 176 16,247-175-16,-106 105 16,-1 70-1,72 72 1,70-1 0,106 0-1,35-70 1,176-1-1,107-175 1,-107-142 0,1-176 15,-212 0-15,-142-107-1,-140 72 1,-212-1-1,70 248 1,107 176-16</inkml:trace>
  <inkml:trace contextRef="#ctx0" brushRef="#br0" timeOffset="47444">28751 21061 0,'0'0'0,"-35"0"15,35-35 1,-35 35-1,0 0 1,70 0 15,0 0-31,106 0 16,212-36 0,141-70-1,-388 71-15,211 0 16,-246 0-16,352-1 15,106-34 1,-105 70 0,-107 0 15,-176 0-15,-70 35-1,-1-35 1,-34 0-1,-72 0 17</inkml:trace>
  <inkml:trace contextRef="#ctx0" brushRef="#br0" timeOffset="48878">2822 22542 0,'-35'0'0,"35"-35"31,35 35 0,1 0-15,-36 35 0,35-35-16,35 36 15,177 34 1,106-70-1,-247 0-15,141 0 16,-141-35-16,282 0 16,176-71-1,-105 71 1,105-36 0,-35-35-1,-105 36 1,-213 34-1,-175 36-15,69 0 16,-69 0-16,-1 36 16,0-36-1,-35 35 32,0 0-31,-35 36-1</inkml:trace>
  <inkml:trace contextRef="#ctx0" brushRef="#br0" timeOffset="50777">24377 22613 0,'35'0'31,"1"0"-31,-1 35 0,0-35 16,106 0-1,106 36 1,35 34-1,106 1 1,142-1 0,69-70-1,-70 0 1,142 0 0,-177-35-1,35 35 1,-141 35-1,-106 36 1</inkml:trace>
  <inkml:trace contextRef="#ctx0" brushRef="#br0" timeOffset="53043">11571 22613 0,'0'-35'0,"0"-1"16,0 1-1,0 0 1,-35-36 0,0 1-1,-36-1 1,-70-35 0,0 36-1,0 35 1,105 35-16,-140 35 15,105 0-15,-70 71 16,-70 141 0,105 0-1,35 35 17,71 36-17,141 34 1,36-175-1,140-71 1,-211-71-16,317-35 16,-317 0-16,212-71 15,-212 36-15,282-141 16,-318 105-16,212-176 16,-176-35-1,-282 35 1,-318 35-1,247 212 1,177 36-16,-283 211 16</inkml:trace>
  <inkml:trace contextRef="#ctx0" brushRef="#br0" timeOffset="53676">16863 24448 0,'-35'0'0,"70"0"0,-106 0 0,1 0 16,34 0-1,-34-36 1,70 72-1,70-36 17,1 0-32,105 0 0,-105 0 0,317-36 15,141-34 1,-423 70 0,494-71-1,-459 36-15,0 35 0,318-35 16,352-1-1,-388 107 1,-105-1 0,70 107-16</inkml:trace>
</inkml:ink>
</file>

<file path=ppt/ink/ink4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6T19:23:04.580"/>
    </inkml:context>
    <inkml:brush xml:id="br0">
      <inkml:brushProperty name="width" value="0.05292" units="cm"/>
      <inkml:brushProperty name="height" value="0.05292" units="cm"/>
      <inkml:brushProperty name="color" value="#C00000"/>
    </inkml:brush>
  </inkml:definitions>
  <inkml:trace contextRef="#ctx0" brushRef="#br0">13547 7549 0,'0'-35'16,"-36"35"-1,36-35 1,-35 0 0,35-1-1,-35 36-15,-36-35 16,1 35-1,34-35 1,-105 35 0,106 0-16,-71 35 15,-35 36 1,106-36-16,-177 177 16,177-177-16,-71 177 15,35 34 1,71 1-1,71 36 1,105-36 0,213 0-1,-107-247 1,0-177 0,-212 142-16,142-247 15,-177 176 1,1-176-1,-107 70 1,1 71-16,-36 35 16,35 71-16,-140-142 15,-36 71-15</inkml:trace>
  <inkml:trace contextRef="#ctx0" brushRef="#br0" timeOffset="6615.99">7726 9772 0,'0'-35'16,"-35"35"-1,35-36 1,0 1-16,0 0 15,35 35 1,-35-35 0,35 35-1,0 0 1,1-36 0,140 36-1,0 0 1,1 0 15,-1 36-15,-35-36-1,-35 0 1,0-36 0,-35 1-1,-36 0 1,35-1-1,72 1 1,-37 70 0,-69-35-16,69 36 15,-69-36-15,70 35 16,35 36 0,-36-36-1,1-35 1,-35 0-1,-1-35 17,-34-1-17,34 36 1,-34 0 0,-1 0-16,71 36 15,-71-1-15,106 35 16,0-34-1,0-1 1,71 0 0,-36-70-1,-70 0 1,-71-1 0,36 1-1,-71 0-15,71 35 16,-36 0-1,35 0-15,72 35 32,34 36-17,36-36 1,-36 0 0,-141-35-16,106-35 15,-105 35-15,-1 0 0,71-35 16,-71-1-16,71 1 15,-36-35 1,72 70 0,-1 35-1,0 35 1,35 1 0,36 35-1,70-71 1,-106-35-1,36-71 17,-71 1-17,-35-1 1,0 1 0,0 70-1,35 0 1,-106 35-16,106 0 15,-106 1-15,71-1 16,71 35 0,34-70-1,-34-35 1,-107 0 0,-34 35-16,69-71 15,-69 71 1,-1 0-16,106 0 15,-106 0 1,106 36 0,-105-36-16,70 35 15,105 35 1,-70-34 0,0-36-1,1-36 1,-37 36-1,1-35 1,-35 35 0,176 0-1</inkml:trace>
  <inkml:trace contextRef="#ctx0" brushRef="#br0" timeOffset="9848.99">2999 10724 0,'0'0'0,"0"-35"62,35 0-46,-35 0 15,212-142-15,-177 142-16,141 0 15,1-36 17,-36 71-17,0 71 1,0-1 0,0 1-1,-35-1 1,-36-70-1,1 0 1,0 0 0,34-35-1,-34-35 1,-1 34 0,1 1-1,35 70 1,0 1-1,35 34 17,0 1-17,-35-36 1,35-35 0,-106-35-1,71-71 1,-35 35-1,-1 1 1,-35 70 0,71 35-1,35 0 1,142 106 0,-142-105-1,70-1 1,-175-35-16,105 0 15,-106 0 1,71-35 0,-71-1-1,71 36 1,35 0 0,-35 36-1,0-1 1,70 0-1,-70-35 1,106 0-16</inkml:trace>
  <inkml:trace contextRef="#ctx0" brushRef="#br0" timeOffset="24879.99">16475 10336 0,'0'0'16,"-36"0"-16,36-35 0,-35 0 31,0 0-15,-36-1-1,1-34 1,-36 70-1,0 35 1,-35 0 0,-71 177-1,107-36 1,-1 36 15,0 35-31,106 0 16,35-106-1,106 35 1,0-105 15,177-36-15,35-141 0,-142-35-1,-70-106 1,-105 71-1,-107-71 1,-105 0 0,35 141-1,35 71 1</inkml:trace>
  <inkml:trace contextRef="#ctx0" brushRef="#br0" timeOffset="26251">21414 11465 0,'35'0'63,"0"0"-48,0 0-15,1 0 16,34 0-16,142 0 15,176 0 1,-35 0 0,70 36 15,177-1-15,0-35-1,-142 35 1,107-35-1,-142 35 1,0-35 0,106 0-1,-35 0 1,-176 0 0,70 0-1,-106 0 1,-35 0-1,-35 0 1,-36 36 0,-70-36 15,-71 0-15,-35 35 62,0 0 15,-35 1-30</inkml:trace>
  <inkml:trace contextRef="#ctx0" brushRef="#br0" timeOffset="29538.01">16475 12488 0,'35'0'15,"0"0"16,1 0-31,-1 0 16,0 0-16,106 0 16,71-35-1,35 0 17,35 35-17,0-36 1,71 36-1,35 0 1,-70 0 0,70 0-1,-71 0 1,1-35 0,70 35-1,-35 0 1,-36 0-1,-70 0 1,-35 0 15,105-35-15,-70 35 0,35 0-1,-70-35 1,-177 35-16,142 0 15,-142 0-15,106 0 16,35 0 0,1 0-1,-36 0 1,35 0 0,-70-36-1,0 36 1,-36 0-1,1-35 1,-36 35 15,-70 0 1</inkml:trace>
  <inkml:trace contextRef="#ctx0" brushRef="#br0" timeOffset="30213">24377 11501 0,'0'0'0,"0"-36"0,0 1 16,0 0-1,0-1 1,-71-34 0,-70-1-1,0 1 1,0 34 0,-106 1-1,35 35 1,1 71-1,176-71-15,-107 141 16,107-106-16,-71 106 16,71 71-1,35-141 1,0 105 0,0-106-16,35 72 15,106 104 1,71-69-1,176-71 1,-282-106-16,176-36 16,-176 1-16,212-106 15,-107-71 1,-140-35 0,-283-105-1,36 175 1,-142 1-1,71 70-15</inkml:trace>
  <inkml:trace contextRef="#ctx0" brushRef="#br0" timeOffset="32448.99">3246 13018 0,'0'0'15,"35"0"63,0 35-78,0-35 16,1 0-16,69 35 16,72 0-1,140-35 1,1 36 0,-71-1-1,106 0 1,-36-35-1,-105 0 1,-36 0 0,36 0-1,-106 0 1,-1 0 15,-69 0-31,-1 35 16,0-35-16,1 0 15,-1 0 1</inkml:trace>
  <inkml:trace contextRef="#ctx0" brushRef="#br0" timeOffset="34131.99">7585 13264 0,'-36'0'16,"36"-35"15,-35 35-31,70 0 31,1 0-15,70 35-16,35-35 16,247 36-1,-36-72 1,107 36 15,-36 0-15,-105 0-1,-71 36 1,0-36 0,-141 0-1,0-36 1,-36 36 0,-70-35 15,0 0-16,0 0-15,0-1 16,0-69 0,0 69-16,0-70 15,0 71 1,0-106 0,-35-35-1,0 34 1,-36-69-1,36 105 1,-1 0 0,1 71-1,0 35 1,0 0 0,-1 0-1,-105 35 1,-71 0-1,-105-35 1,246 0-16,-281 0 16,246 0-1,-176-35-15,-142 0 16,107 0 15,-1-36-15,142 36-1,105 0 1,36 35 0,0 0 15,35 35-15,0 0-1,-36-35 1,36 35-1,-35 1 1,35 69 0,0 1-1,0 106 1,0 35 15,35-106-15,1 71-1,-1-36 1,0-35 0,1 0-1,-36-70-15</inkml:trace>
  <inkml:trace contextRef="#ctx0" brushRef="#br0" timeOffset="36328.99">18203 13370 0,'0'36'47,"36"-36"-47,-1 0 15,0 0 1,36 0 0,105 0-1,71 35 1,0-35 0,71 0-1,-72 0 1,72 0-1,-71 0 1,106 0 0,-106 0-1,70 0 1,-70 0 15,-35-35-15,-142 35-16,142 35 15,-177-35-15,177 0 16,-71 35 0,-70-35-16,70 0 15,-106 0-15,71 35 16,35-35 0,0 0-1,-35 0 1,35 36-1,-35-36 1,-36 0 0,36 35-1,-71-35 1,1 0 15,-1 0-15</inkml:trace>
  <inkml:trace contextRef="#ctx0" brushRef="#br0" timeOffset="37012">25188 12418 0,'0'0'0,"0"-36"0,0 1 15,-35 0 1,0-106 0,-36 35-1,-35 0 1,-35 36-1,106 70-15,-177-36 16,177 36-16,-141 0 16,-142 71-1,71 70 1,71 35 15,70 107-15,71-72-1,70 72 1,106-72 0,71-34-1,35-72 1,176-69 0,-70-107-1,0-105 1,-212-36-1,-177-105 1,-175-1 0,-1 142-1,0 70 1</inkml:trace>
  <inkml:trace contextRef="#ctx0" brushRef="#br0" timeOffset="39695">9137 14288 0,'35'0'32,"1"0"-17,-36 35-15,35-35 0,35 0 16,-34 0-16,105 35 0,-106-35 16,247 0-16,36 0 31,105 35-16,-35-35 1,141 0 0,-70 36-1,141-36 1,-71 35 0,35-35-1,-105 35 1,-71 0-1,-212-35-15,212 36 16,-317-36 0,176 0-16,176 35 15,-141-35 1,1 35 0,34-35 15,-105 36-16,35-1 1,35-35 0,-141 35-1,0 0 1,-35-35 0,-71 0-16,71 36 15,-71-36 1,-35 35-16,36-35 15</inkml:trace>
  <inkml:trace contextRef="#ctx0" brushRef="#br0" timeOffset="54043.99">13970 14182 0,'0'0'0,"-35"-36"16,35 1 15,-36 35-31,36-35 15,-70-36 1,-1 1 0,36 70-16,-36-71 15,36 71-15,-35-35 16,-36 0 0,-106 35-1,36 35 1,-36 106-1,36 0 1,35 0 0,35 36-1,70-1 1,36-70 0,36 70-1,70-70 16,35 0-15,-35-71 0,176 71-1,-106-106 1,-105 0-16,105 0 16,-141 0-16,106-35 15,1-36 1,-1-70-1,-71-71 1,-105 1 0,-71-36-1,0 70 1,0 72 0,1 34-1</inkml:trace>
  <inkml:trace contextRef="#ctx0" brushRef="#br0" timeOffset="62066.99">7373 16051 0,'-35'0'63,"70"0"-16,-35 36-47,35-36 15,1 0 17,-1 35-32,0-35 15,0 0 1,71 0 0,0 35-1,-35-35 1,-1 35-1,1-35 17,35 0-17,-36 0 1,1 36 0,-1-36-1,36 0 1,-71 0-1,71 0 1,0 0 0,-35 0-1,70 0 1,-71 0 0,1 0-1,-1 0 1,36 0-1,0-36 17,0 36-17,0 0 1,-36-35 0,1 35-1,-1 0 1,-34 0-1,69 0 1,-69 0 0,-1 0-16,0 0 15,1 0-15,34-35 16,1 35 0,-1 0-1,1 0 1,70 0-1,-35 0 17,-36 0-17,1 0 1,-71-35-16,106 35 16,-71 0-16,36 0 15,-36 0-15,71 0 16,-71 0-16,35 0 15,36 0 1,35 0 0,1 0-1,-1 0 1,0 0 0,0 0-1,-35 0 1,-71 0-1,71 0 1,-71 0-16,0 0 0,1 0 0,34 0 16,107 0-1,-1 0 1,0 0 0,-34 0-1,-37 0 1,-34-36-1,-1 36 1,1 0 0,-36 0-1,36 0 1,-36 0 0,0 0 15,36 36-31</inkml:trace>
  <inkml:trace contextRef="#ctx0" brushRef="#br0" timeOffset="65125">15769 14922 0,'-35'0'31,"35"36"-16,35-36 1,-35 35-16,0 0 16,0 1-16,0 69 15,0-69-15,0 105 16,0 35 0,0 36-1,0-36 1,0-70-1,35-71 1,-35 36 0,0-36-16,0 0 0,0 1 15,36-1 1,-36 0 0,35-35-1,0 0 1,1 36 15,-1-36-31,71 0 16,-36 0-1,36 0 1,-35 0 0,34 0-1,-34 0 1,35-36-1,35 36 17,35 0-17,-35 0 1,36 36 0,34-36-1,-34 0 1,-107 0-16,107 0 15,-107 0-15,142 35 16,0-35 0,35 0-1,35 0 1,-212 0-16,107 0 16,-107 0-16,177 0 15,36 0 1,-72 0-1,107 0 17,-248 0-32,36 0 15,-71 0-15,177 0 16,0 0 0,35 0-1,-71 0 1,-141 0-16,177 0 15,-141 0-15,70 0 16,141 0 0,0 0-1,0 0 1,-141 0 0,71 0-1,-35 0 1,69 0-1,1-35 17,-70 35-17,70 0 1,-71 0 0,36 0-1,-36 0 1,106 0-1,-70 0 1,70 0 0,-70 0-1,0 0 1,70 0 0,35 0-1,-34 0 1,-213 0-16,283 0 31,-283 0-31,1 0 16,105 0-1,248 0 1,-142 35 0,-141-35-1,-35 0 1,-36-35-1,-34 35 1,-1 0 0,0-36-1,-35 1 1,36 0 0,34-1-1,-35 36 1,71-35-1,-71 70 17,1-35-17,-36-35 17,35 0-1,-35-36-16,0 1 1,35-1 0,-35-35-1,0 1 1,0 69-16,36-34 16,-36 35-16,0-36 15,-36 0 1,36 36-1,0 0 17,0-36-17,0 36 1,0 0 0,0-1-1,0 1 1,-35 35-1,35-35 1,-71 35 0,1-35-1,-106 35 1,-71 0 0,0-36-1,-36 36 1,-69-35-1,105 0 17,-71 35-17,71-36 1,177 36-16,-107 0 16,107 0-16,-212-35 15,70 35 1,0 0-1,142 0-15,-177-35 16,211 35-16,-246-35 16,0 35-1,0-36 1,211 36-16,-211 0 16,211 0-16,-140 0 15,140 0-15,-282 0 16,248 0-1,-213 0-15,-35 0 32,-70 0-17,35-35 1,-35 35 0,105 0-1,-35 0 1,36 0-1,-36 0 1,36 0 0,-36 0-1,71 0 1,-177 0 0,318 0 15,-318-35-16,389 35-15,-142 0 0,141 0 16,-211 0 0,0 0-1,211 0-15,-387 35 0</inkml:trace>
  <inkml:trace contextRef="#ctx0" brushRef="#br0" timeOffset="68858">3140 16933 0,'-36'0'0,"36"-35"31,36 35 16,-1 0-32,-35 35-15,35-35 16,1 0-16,140 0 16,-106 36-16,72-36 15,140 35 1,-35 0-1,0 0 1,-177-35-16,177 36 16,-176-36-16,-1 0 0,142 0 15,70 35 1,-35-35 0,-212 0-16,177 0 15,-177 0 1,142 0-16,-107 0 0,142 0 15,-141 0 1,105-35 0,71 35-1,0 0 1,-212 0-16,71 0 16,-71 0-1,36 0-15,35 0 0,-71 0 0,71 0 16,141 0-1,-36 0 1,-70 0 0,1 0-1,-1 0 1,0 35 0,0-35-1,-35 0 1,0 0-1,-71 0 17,0 0-32</inkml:trace>
  <inkml:trace contextRef="#ctx0" brushRef="#br0" timeOffset="74881">16051 16933 0,'36'36'78,"-1"-36"-78,35 35 16,1-35-16,0 35 0,211 0 16,141 1-1,-70-36 1,-247 0-16,282 0 15,-318 0-15,354 35 16,70-35 15,-424 0-31,248 0 16,-248 0-16,177 0 16,-141 0-16,141 0 15,-177 0-15,177 0 16,-176 0-16,141 0 15,-142 0-15,71 0 16,-35 0 0,-71 0-1</inkml:trace>
  <inkml:trace contextRef="#ctx0" brushRef="#br0" timeOffset="79722.99">16651 17110 0,'0'-36'0,"0"72"0,-35-107 16,35 36-1,-71 0 1,-70-36 0,-35-35-1,70 71 1,0 35-1,-35 71 1,-35 34 0,-1 72-1,71 34 1,36 36 0,70-35-1,70 35 1,72-71-1,104-70 1,-175-71-16,176 1 16,-177-72-1,177 1 1,-35-141 0,-141 35-1,-71-106 1,-141 0-1,-1 141 1,107 71-16,-106-1 0</inkml:trace>
  <inkml:trace contextRef="#ctx0" brushRef="#br0" timeOffset="80873">22084 18027 0,'0'0'0,"35"0"47,-35 35-31,35-35-16,1 0 16,-1 0-16,36 0 15,105 0 1,-106 0-1,142 0-15,-177 0 0,36 0 16,141-35-16,105 35 16,177 0 15,-35 0-15,-353 0-16,211 0 15,-176 0-15,282 0 16,1 35-1,70 1 1,-106-36 0,0 35-1,70 0 1,-70 0 0,-70-35-1,35 36 1,-106-36-1,35 0 1,-70 0 15,70 0-31</inkml:trace>
  <inkml:trace contextRef="#ctx0" brushRef="#br0" timeOffset="81922.99">6668 18944 0,'0'0'0,"0"-35"15,35 35 32,0 0-47,106 0 16,106-35-1,0 35 1,0 0 15,-176 0-31,140 0 16,-175 0-16,69 0 16,-69 0-1,-36 35-15</inkml:trace>
  <inkml:trace contextRef="#ctx0" brushRef="#br0" timeOffset="84072.99">19614 18874 0,'36'0'16,"-1"0"46,0 0-46,1 0-16,-1 0 16,0 0-16,71 0 15,106 0 1,35 0 0,35 0-1,141 0 1,-105 0-1,34 0 1,72 0 0,-107 0 15,71 0-15,-211 0-1,105 0 1,-106 0-1,1 0 1,-107 0 0,-35 0-16,1 0 15,-1 0 1,-35 35 265,35 35-250</inkml:trace>
  <inkml:trace contextRef="#ctx0" brushRef="#br0" timeOffset="86005">7161 18768 0,'0'0'0,"0"-36"15,-35 36-15,35-35 16,-35 35 0,-71-35-1,0 0 1,-70 70 0,35 0-1,-36 71 1,107 35-1,34 0 1,72 106 15,-1-211-31,36 140 16,-36-141-16,141 71 16,36-71-1,70-70 1,-141-36-1,0-105 1,-176 0 0,-36 70-1,-175 0 1</inkml:trace>
  <inkml:trace contextRef="#ctx0" brushRef="#br0" timeOffset="90838.99">25400 19826 0,'35'0'16,"1"0"15,-1 0-31,0 0 0,0 35 16,71-35-1,106-35 1,-36 35-1,-140 0-15,246 0 16,-212 0-16,36 0 0,141 0 16,71 0-1,-248 0 1,353 0 0,-352 35-16,211-35 15,71 0 1,-247 36-16,176-36 15,-176 0-15,141 0 16,-35 0 0,70 0-1,-106 0 1,-70 0 0,0 35-1,-71-35 1</inkml:trace>
  <inkml:trace contextRef="#ctx0" brushRef="#br0" timeOffset="93671">17321 19614 0,'0'0'0,"-35"-35"31,0 35-31,0 0 32,-1 0-32,-70-35 0,71 0 15,-71-1-15,-35 36 32,35-35-17,-35 70 1,0 36-1,-35 70 1,35-35 0,70 105-1,36-34 1,70-142-16,36 142 16,-36-142-16,71 71 15,211 0 1,-70-142-1,71-70 1,-71-70 0,-212 0-1,-176-36 17,70 177-17,-176 35-15</inkml:trace>
  <inkml:trace contextRef="#ctx0" brushRef="#br0" timeOffset="94305">22084 20849 0,'35'0'32,"0"0"-17,1-35-15,-1 35 16,177 0-1,35-35 1,-177 35-16,248-36 16,-212 1-16,140 35 15,248-70 1,-282 70 0,-106 0-1,-177 0 1</inkml:trace>
  <inkml:trace contextRef="#ctx0" brushRef="#br0" timeOffset="99270">2222 10301 0,'0'0'0,"0"-35"0,-35 35 16,35-35-16,0-1 31,0 1-15,0 0-1,-35 35 1,0 0 0,-71 0-1,-71 35 1,-69 36 0,104-1-1,-34 71 1,70 0-1,36 36 1,70-36 0,0 35-1,35 36 17,-35-177-32,0 106 15,0-70-15,35 141 16,-35 34-1,-35 37 1,35-36 0,0 35-1,0-247-15,0 142 16,0-142-16,0 71 16,0 141-1,0-71 1,0 0-1,0 36 1,0-177 0,35 142-16,-35-142 15,0 106-15,0 35 16,35 1 15,-35-1-15,36-35-1,-36 0 1,0-105-16,35 70 16,-35-71-16,0 35 15,35 72 1,-35-1 0,36 35-1,-36-35 1,0-70-1,35 70 1,-35-35 0,35-71-1,-35 71 1,0-71-16,0 0 16,35 106-1,1-35 1,-36 35-1,35-70 1,-35-36-16,0 0 16,35 1-16,-35-1 15,36-35 1,-36 35 0,35 1-1,-35-1 1,35-35-1,0 35 1,1-35 0,-1 0-1,35 0 1,-34 0 15,34 0-15,-34 0-1,34-35 1,-70 70 15,35-35 94,-35-35-109,36 35-16,-1 0 16,0 0-16,0 0 15,71-35 1,0-1-1,-71 36-15,71 0 16,-70-35-16,-1 35 16,0 0-16,0 0 15,-70 0 126,35 35-141,-35-35 16,0 0-1,-1 0-15,1 0 16,-141 36-1,34-36 1,1 0 0,-35 35-1,35-70 1,35 35 0,71-36-16,0 36 15,-1-35-15,1 35 16,35-35-16,-71-1 15,1-34 1,35-1 0,-1 1-1,36-36 17,-35 71-32,35-36 15,0 36-15,-35-71 16,-1 0-1,1-35 1,-35-35 0,34-1-1,-34-34 1,34 70 0,1-36-1,35 36 1,-35-35-1,0-36 1,-1 177 0,1-142-16,35 142 15,-35-71-15,0-141 16,35 0 15,0-35-15,-36 0-1,36 105 1,-35-105 0,35 212-16,-35-177 15,35 211-15,-36-175 16,36-36 0,-35 0-1,35 106 1,0 106-16,0-71 15,0 70-15,35-69 16,-35-37 0,0 1-1,0 0 17,-35 71-17,35-71 1,-35 141-16,35-106 15,0 70-15,0 1 16,0-35 0,0 34-1,0 1 1,0 0 0,35 35-1,71-71 1,0 1-1,105-1 1,-69 36 0,69 0-1,1 35 1,0 0 15,-1 0-15,-175 0-16,105-36 15,-106 36-15,0-35 0,71 0 16,35-1 0,-70 36-1,-36-35 1,-70 35 31,35 35-47,-36-35 15,1 0 1,-71 36 0,0-1-1,-105 36 17,34-1-17,-105 1 1,71-1-1,-1 1 1,71-36 0,105 0-16,-69-35 15,69 0-15,1 36 16,0-36 0,0 0-1,35 35 1,-36-35 15,36 35-31,-35 0 16,0 36-1,35 0 1,-36-1 15,1 36-15,35 0-1,0 0 1,0 105 0,35-34-1,-35 34 1,36 72 0,-1 34-1,-35-35 1,35 142-1,1-107 1,-36-141 0,35 107-1,0 34 17,-35-211-32,35 70 15,-35-105-15,36 141 16,-36-177-16,70 212 15,-70-212-15,35 106 16,1 36 0,-1 34-1,0 1 1,1 35 0,-36-212-16,35 177 15,-35-177-15,35 71 16,0 0-1,-35-36 1,36-34 0,-36-1-16,0 0 15,0 1-15,35 34 16,-35 1 15,35-71-15,1 0 15,-36 35-15,35-35-1,35 0 1,36 35 0,0-35-1,-35 35 1,34-35-1,1 0 1,-35 0 0,-36 0-1,36 0 1,-36 0-16,35-35 16,1 35-1,35 0 1,-71 0-1,71 0 1,-35-35 0,-1 35-1,-35 0 1,36 0-16</inkml:trace>
  <inkml:trace contextRef="#ctx0" brushRef="#br0" timeOffset="107953">12841 20532 0,'0'35'0,"-35"-35"16,35 35 0,0 1-16,-35 69 31,-1-69-31,1 140 15,0-141-15,-1 142 16,1 34 0,-35 1-1,70-36 1,0-70 0,0-35-1,35-36 1,0 0-1,0 1-15,1-36 16,-1 35-16,0-35 16,1 0-16,69 0 15,-69 0-15,70 0 32,70-35-32,71 35 31,-36-36-16,36 36 1,-35 0 0,0 0-1,35 0 1,0 36 0,-71-36-1,36 0 1,-36 35-1,-105-35-15,140 35 16,-175-35 0,69 0-16,37 0 15,-37 0 1,1 0 0,-71 0 15,1 0-16,-36-35 1,35 0 0,-35-1-16,35-34 15,-35 35-15,36-36 16,-1-35 0,0-35-1,-35 0 1,35-71-1,-35 1 1,0 69 0,36 107-16,-36-35 15,0 34-15,0-34 32,0 35-17,-36 35 1,1 0-1,0 0 1,0 0 0,-1 0-1,1 0-15,-36-36 16,36 36-16,-141-35 16,-1 0-1,-34-1 1,140 1-16,-140 0 15,140 35-15,-105-35 16,-107 35 0,1-36-1,-35 72 1,34-1 0,1-35 15,0 35-16,0-35-15</inkml:trace>
  <inkml:trace contextRef="#ctx0" brushRef="#br0" timeOffset="108801.99">8819 20461 0,'0'0'0,"-35"-35"0,35 0 16,-35-1-1,-36-34 1,71 34-16,-141 1 16,106 35-16,-106-35 15,-71 35 1,1 70-1,-36 107 1,70 35 0,177-142-16,-70 248 15,70-213-15,0 178 32,70-72-32,283 36 31,0-176-16,141-142 1,-177-140 0,-70-178-1,-247 1 1,-247 106 0,35 176-1,-281 71 1</inkml:trace>
  <inkml:trace contextRef="#ctx0" brushRef="#br0" timeOffset="111468.99">27129 20496 0,'0'0'0,"0"-35"0,0 0 15,0 0 1,0-1 0,-36 1-1,-69-36-15,-107 36 31,71 70-15,-142 36 0,72 35-1,-107 141 1,213-36 0,34 36-1,142 71 1,70-106-1,141-36 1,71-105 0,105-71-1,-140-142 1,-142-140 0,-141 0-1,-140 0 16,-142 0-15,-71 211-16</inkml:trace>
  <inkml:trace contextRef="#ctx0" brushRef="#br0" timeOffset="113701.99">2716 22895 0,'0'0'0,"0"36"47,36-36-31,-1 0-1,71 35 1,141 35 0,105-34-1,107-36 1,-71 0-1,141 0 1,-423 0-16,318 0 16,-319-36-16,283 36 15,0 0 17,-70 0-32,70-35 15,-317 35 1,211 0-1,-247 0-15,106-35 16,36 35 0,-107 0-16,107-35 15,-107 35-15,-35 0 0,1 0 16,69 0 0,-69-36-1,-1 36 1,0 0-1,-35-35 1,36-36 0,-36 36-1,0 0-15,0-36 16,35 36 0,-70-71-16,35-35 15,-36 0 16,1-35-15,-36-107 0,36 142-1,0 35 1,0 36 0,35 35-1,-36-36 1,1 71-1,0 0 17,0 0-17,-1 0-15,1 0 32,-141 0-32,70 35 15,-141-35 16,35 0-15,-70 0 0,211 0-16,-211 36 15,176-36-15,-141 0 16,-141 35 0,36 0-1,-37-35 1,72 0-1,246 0-15,-176 35 16,177-35 0,-142 0-16,-141 0 15,71-35 1,106 0 0,-36 0-1,71-1 16,71 36-15,-1 0-16,36 0 16,-1 0-16,1 0 15,-35 0 1,34 0 0,36 36-1,-35-36 1,35 70-1,0 36 1,35-35 0,-35 70-1,36-35 17,-1 70-32,0 36 15,0 34 16,1 37-31</inkml:trace>
</inkml:ink>
</file>

<file path=ppt/ink/ink4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6T19:25:18.862"/>
    </inkml:context>
    <inkml:brush xml:id="br0">
      <inkml:brushProperty name="width" value="0.05292" units="cm"/>
      <inkml:brushProperty name="height" value="0.05292" units="cm"/>
      <inkml:brushProperty name="color" value="#C00000"/>
    </inkml:brush>
  </inkml:definitions>
  <inkml:trace contextRef="#ctx0" brushRef="#br0">8996 8819 0,'0'0'0,"-35"0"63,35 36 15,0-1-78,0 0 0,0 177 16,-36-36-1,36-105 32,0-1-31,0 1-1,-35 0 1,35 34 0,0 107-1,0 141 1,-35-283-16,35-34 15,0-1 1,35 0 31,-35 1 0,35-1-16,1 0 0,-1 0-15,71 1 15,0-1-31,387 35 16,-69-34-1,-318-36 1,70 0 0,-35 0-1,0-36 1,-106 36-16,107 0 16,-107 0-16,106 0 15,0-35 1,71 35-1,-36 0 17,142 0-17,-142 0 1,-141 0-16,106 0 16,-105 0-16,105-35 15,106 35 1,-71 0-1,-141 0-15,107 0 16,-107 0-16,71-35 16,-1 35-1,-69 0 1,-1 0 0,0-36-1,-35 1 16,0 0-15,0 0-16,0-36 31,0-105-15,0 34 0,0 1-1,0-35 1,36 0-1,-36 34 1,0 1 0,0 36-1,0 34 1,0 36-16,0-36 16,-36 71-1,36-70-15,0 34 31,-35 36-31,0-35 16,-1 0 15,-69-1-15,-36 36 0,-1 0-1,-140 0 1,0 36-1,0-36 1,35-36 0,-71 1-1,71 0 1,-35 0 0,-35-1-1,34-34 1,107-1-1,105 71-15,-140-35 32,175 35-32,-69-35 15,-142-1 1,70 36 0,1-35-16</inkml:trace>
  <inkml:trace contextRef="#ctx0" brushRef="#br0" timeOffset="2150.99">23354 10372 0,'-35'0'0,"70"0"47,-35 35-31,35-35-1,-35 35 1,71-35-16,-36 36 16,0-36-16,247 70 15,71-35 1,212 1-1,-1-1 1,36-35 15,247-35-15,70-1 0,-212 36-1,71 0 1,-282 0-1,-353 0-15,106 0 16,-141 0-16,-35 36 0,105-36 16,-141 0-16,1 0 0,34 0 15,-34 0 1</inkml:trace>
  <inkml:trace contextRef="#ctx0" brushRef="#br0" timeOffset="4100">8678 12382 0,'0'0'0,"36"0"0,-1 0 0,35 0 16,36 0 15,177 0-15,34-35 0,71 35-1,-106 0 1,-176 0-16,212-35 15,-248 35-15,177 0 16,176 0 0,-34 0-1,-72-35 1,106 35 0,-70-36-1,-35 36 1,-1-35-1,106 0 1,-105 0 0,35-1 15,-1 1-15,-140 35-1,70-35 1,106-1-1,-105 1 1,69 0 0,-105 0-1,0 35 1,71 0 0,-36 0-1,-70 0 1,-177 0-16,141 0 15,-140 0 1,105 0-16,-71 0 31,107 0-15,-71 0 0,35 0-1,-36 0 1,-34 0-1,-36 0 1,36 0 0,-1 35-1,1-70 1</inkml:trace>
  <inkml:trace contextRef="#ctx0" brushRef="#br0" timeOffset="6280">3881 13159 0,'-36'0'0,"1"0"31,70 0 16,-35 35-31,36-35-16,-1 0 0,141 35 31,71 0-31,-35-35 31,211 36-15,36-1 0,-36 0-1,-70 1 1,70-1-1,-176-35 1,35 35 0,-35-35-1,-106 0 1,1 35 0,-72-35-1,-35 0 1,1 0 15,-36 36 78</inkml:trace>
  <inkml:trace contextRef="#ctx0" brushRef="#br0" timeOffset="7773">14958 13406 0,'35'0'0,"-35"35"16,35-35-1,1 0 1,34 0 0,71 0-1,-105 0-15,140 35 16,-105-35-16,211 71 16,-176-71-16,246 35 15,-246-35-15,318 35 16,69-35-1,37 35 1,-389-35-16,247 0 31,-247 0-31,388 0 16,141 0 0,-35 0-1,-176 36 1,-1-36-1,-175 35 1,34-35 0,107 0-1,-178 35 1,-104-35 0,-37 0-1,-69 0-15,-36 36 141</inkml:trace>
  <inkml:trace contextRef="#ctx0" brushRef="#br0" timeOffset="9815.99">3739 14711 0,'-35'-35'0,"0"35"31,0 0 0,35 35-31,35-35 16,0 0 15,71 70-15,70-34 0,142-36-1,-1 0 1,107 0-1,-36 0 1,-35 0 0,140 0-1,-422 0-15,317 0 16,-282 0-16,176 0 16,71 35-1,-247-35-15,70 0 16,-105 0-1,-1 0-15,107 35 16,-107-35-16,71 0 0,36 0 16,-36 0 15,-35 35-15,-71-35-1,0 0 1,0 0-1,1 0 1,-1 0 0,0 36-1,36-36 1,-1 0 0,-34 0-16,70 0 15,-71 0-15,71 0 16,141 35-1,-1-35 17,-34 0-17,35 0 1,71 0 0,-36 0-1,106 0 1,-35 0-1,-283 0-15,177 0 16,-176 0-16,211 0 16,212 0-1,35 35 1,-176-35 0,141 0-1,-106 0 1,-36 0-1,107 0 1,35-35 0,-35 35 15,-142-35-15,-35 35-1,71 0 1,-141 0-1,-1 0 1,-34 35 0</inkml:trace>
  <inkml:trace contextRef="#ctx0" brushRef="#br0" timeOffset="39978">16298 16051 0,'-35'-35'16,"70"70"-16,-70-105 0,0 70 15,35 35 17,0 0-17,0 1 1,-36 105-1,36 141 1,-35-35 0,35-176-16,0 140 15,0-140-15,-35 105 16,35 0 0,0 36-1,0-106 1,35-35-1,0-36 1,1 0 0,-1-35-1,36 0 1,70 0 0,0 0 15,-35 0-16,-71 0-15,106 0 16,-70 0-16,-36 0 0,141-35 16,-105 35-16,105 0 15,-105 0-15,176 0 16,-177-35-16,107 35 16,140 0-1,-35-36 1,36 36-1,70 0 1,-71 36 0,71-36-1,-35 0 1,35 35 0,-70-35 15,-1 0-16,1 0 1,-106-35 0,-1 35-1,-70-36 1,-70 1 0,35 35-1,-106-35 1,35-1-1,-35 1 1,0-35 0,35-1 15,0-70-31,1-35 16,-36 70-1,35-71 16,-35 36-15,0 35 0,0-35-1,0 71 1,-35 34 0,-1 1-1,1 35 1,0 0-1,-71 0 1,0 0 0,-35 35-1,-70-35 1,-36-35 0,-71 35 15,36-35-16,-36 0 1,-105-1 0,35 36-1,0-35 1,-35 0 0,-71 35-1,0-36 1,106 36-1,-36 0 1,177-35 0,1 35-1,140 0 1</inkml:trace>
  <inkml:trace contextRef="#ctx0" brushRef="#br0" timeOffset="42662.99">4480 18062 0,'-35'-35'0,"70"70"0,-70-105 16,0 70-16,35-71 15,0 36 1,70-36 0,-34 36 15,-1 35-31,176-35 15,-140 35-15,141 70 16,35 1 0,-177-36-16,142 0 15,-142 1-15,72-36 16,-1-36 0,35-69-1,-35-37 1,-70 72-1,-36 35-15,36 35 16,-36 0 0,0 35-16,142 106 15,-36 0 1,70-35 0,-34-106-1,-142 0 1,106-106-1,-106 71-15,36-71 16,70-35 0,0 0-1,-35 141 1,70 141 0,-35 0-1,36 0 1,-1-70-1,1-71 1,-72-71 0,-34-35-1,0 0 1,-36 36 0,0 70 15,0 35-31,71 71 15,-70-71-15,69 71 16,72 71 0,-1-107-1,-35-70 1,-35-35 0,0-106-1,-36 0 1,1 70-1,-71 36-15,71 70 16,34 0 0,1 71-1,-35 0 1,70-35 0,0-71-1,0-71 16,0-35-15,36 0 0,-1 36-1,36 105 1,-71 36 0,35 70-1,-35-35 1,36-1-1,-36-105 1,-106 0-16,71-70 16,-71 35-16,106-71 15,-35-35 1,0 35 0,35 70 15,-106 36-31,71 71 15,-71-36-15,107 71 16,-37 0 0,-69-106-16,69 71 15,-69-71-15,70 0 16,35-36 0,0-105-1,0 0 1,-35 0-1,0 141 1,-36 35 0,36 106-1,-35 0 1,70-35 0,-71-70-1,71-107 16,-35-70-15,35 0 0,36-36-1,34 71 1,-34 71 0,-1 106-1,-35 70 1,36 0-16</inkml:trace>
  <inkml:trace contextRef="#ctx0" brushRef="#br0" timeOffset="54209.99">9313 20214 0,'-35'0'16,"35"-35"-16,-35 35 31,70 0 110,0 0-141,1 35 15,-1-35 1,35 0-16,-34 0 0,246 0 16,-35 35-1,-35-35 1,-36 0-1,71 0 17,-35-35-17,70 35 1,-141 0 0,141 0-1,-70 0 1,-36 0-1,71 0 1,-71 0 0,1 35-1,70-35 1,-71 0 0,36-35-1,-71 35 1,-35 35-1,35-35 17,-71 0-17,72 0 1,-72 0 0,1 0-1,-36 0-15,0 0 16,1 0-16,-1 0 15,0 0 1,0 0 0,1 0 62,-1 0-63,0 36 1,1-36 0,-1 0-16,0 0 15,71 0 1,0 0 0,35 0-1,-106 0-15,106 0 16,-106 0-16,107 0 15,-1-36 1,-71 36-16,71 0 16,-105 0-16,34 0 15,1 0-15,140 0 32,-175 0-32,70 0 0,-71 0 0,106 36 15,-35-36 1,70 0-1,-70 0 17,0 0-17,-71 0-15,36-36 16,-36 36-16,0 0 16,106 0-1,-70 0 1,35 0-1,-36 0 1,-34 0-16,69 0 16,-69 0-16,69 0 15,1 0 1,-35 0 0,-36 0-16,71 0 15,-71 0 1,1 0-16,105 0 15,-35-35 17,35 35-17,-106 0-15,71 0 16,-71 0-16,71 0 16,105 0-1,-69 0 1,69 0-1,-70 0 1,36 0 0,-36 35-1,35-35 1,-140 0-16,140 0 16,-141 0-16,142 0 15,34 36 1,1-36-1,0 0 17,-36 0-17,141 35 1,-140-35 0,35 35-1,-177-35-15,177 0 16,-177 0-16,106 0 15,0 36 1,0-1 0,0-35-16</inkml:trace>
  <inkml:trace contextRef="#ctx0" brushRef="#br0" timeOffset="58260">28222 16228 0,'0'0'0,"-35"0"0,35-36 16,-35 1 15,35 70 16,0 1-31,0 34-1,0 107 1,0 105-1,0-70 1,35 70 0,-35-106-1,35 36 1,1-71 0,-1-35-1,0-71 1,36 36-1,34-36 17,1 0-17,106-35 1,0 36 0,105-36-1,1 0 1,-248 0-16,71 0 31,-35 0-31,282-36 0,-106 36 16,142 0-1,-107 0 1,-246 0-16,211 0 16,-247 0-16,177 0 15,-177 0 1,1 0 15,-1 0-15,35 0-1,-34-35 1,-1 35 0,-35-35-1,35-106 1,36-142-1,-36 72 1,36-107 0,-36 248 15,0-213-15,-35 72-16,-35 105 15,35 35 1,-35 36 15,-1 0-15,-105-36-1,0 36 1,106 35-16,-142 0 16,142 0-16,-141 0 15,-212 0 1,35 0-1,-212-35 1,72-1 0,-72 1-1,177 35 1,106-35 0,-36 70-16</inkml:trace>
  <inkml:trace contextRef="#ctx0" brushRef="#br0" timeOffset="66925">18344 21943 0,'0'0'16,"0"35"47,36-35-63,-1 0 31,0 0-31,36 0 15,105 0-15,-105 0 0,282 35 16,-283 1 0,142-36-1,141 35 1,-1-35 0,-246 0-16,247 0 15,-247 0-15,141 0 16,211-35-1,-105 35 1,-247-36-16,247 36 16,-283 0-16,177-35 15,212 35 1,-212-35 0,106 0-1,-142 35 1,-176 0-16,212-36 15,-176 36-15,105 0 16,107-35 15,-248 35-31,282 0 16,-246 0-16,105 0 16,107 0-1,-178-35 1,-34 35-16,70 0 15,-106 0-15,71 35 16,35-35 0,71 0-1,-71 35 1,0-35 0,36 0-1,-1 0 1,0 0-1,1 0 1,-71 0 15,70 0-15,-70 0 0,0 36-1,35-36 1,-71 0-1,1 35 1</inkml:trace>
  <inkml:trace contextRef="#ctx0" brushRef="#br0" timeOffset="71773.99">5186 24659 0,'0'0'0,"-35"0"0,-1 0 0,-34-35 15,34 35 1,-69 0 0,-37 35-1,72-35 1,105 35 46,0-35-62,1 36 16,105-1 0,141 36-1,106-71 1,177-36-1,-71-34 1,176-1 0,-70 1-1,-71 34 1,-247 36 0,0 36-1</inkml:trace>
  <inkml:trace contextRef="#ctx0" brushRef="#br0" timeOffset="73190">4163 20638 0,'0'0'0,"0"-36"47,-35 36-47,35-35 15,-71 0 1,0-36 0,1 36-1,-36 0 1,0 35-1,-70 0 1,35 70 0,0 1-1,35 105 1,35-35 0,71-106-16,0 142 15,-35-142-15,35 177 16,35-1-1,-35-34 1,35 35 15,-35-107-15,36-69-16,-36 34 16,0-35-16,0 71 15,35 71 1,-35-1-1,0 0 1,35 36 0,-35-71-1,36 36 1,-1-1 0,-35-35-1,35 0 1,-35 0-1,35-70 1,-35 35 15,71 35-15,-71-106-16,35 71 16,0-71-16,36 71 15,70 0 1,36-36-1,105-105 1,-212 35-16,601-282 16</inkml:trace>
  <inkml:trace contextRef="#ctx0" brushRef="#br0" timeOffset="75073.99">32173 17180 0,'0'0'16,"0"-35"-16,-35 35 16,70 0-1,1 35 17,-1-35-17,-35 36-15,212 175 16,-36 1-1,106 141 1,-70-106 0,-177-177-16,177 177 31,-177-176-31,71 105 16,141 212-1,-141-106 1,-71-211-16,35 141 15,-34-142-15,-36 142 16,-36 35 0,-34-71-1,-71 36 1,-36-36 0,-34 1-1,34-36 1,-70-36-1,71-34 1,-141 70 0</inkml:trace>
  <inkml:trace contextRef="#ctx0" brushRef="#br0" timeOffset="75723.99">32773 20567 0,'-35'-35'15,"35"-1"1,-36 36 0,1 0-1,0 36 1,-71 34-1,0 142 1,-70 0 0,70-1-1,71-176-15,-71 142 16,71-142-16,-36 106 16,1-70-1,34 35 1,1-36-1,70-34 1,1-1 0,105 0 15,70 0-15,36-35-1,106 0 1,0 0-1,-177 0 1,-35 0 0,-141 36-1,-35-36-15</inkml:trace>
  <inkml:trace contextRef="#ctx0" brushRef="#br0" timeOffset="77723">16828 16510 0,'-36'0'16,"1"0"-16,0 0 15,-1 0 1,1 0-16,-106 0 16,106-35-16,-142 35 15,142-36-15,-282 1 16,246 35-16,-211 0 16,-283-35-1,36 35 1,353 0-16,-495 35 15,460-35-15,-424 35 16,-459 36 0,-35 0 15,247-1-15,0 1-1,-176-1 1,282-34-1,-35-1 1,140 0 0,142-35-1,176 35 1,283-35-16,-283 0 16,318 0-16,-106 36 15,70-36-15,-105 35 16,140-35-1,-34 0-15,-1 35 16,-70 0 15,106 1-15,-36-36 0,36 0-1,0 0-15,-36 35 16,36-35-16,0 0 15,-1 35 1,1 1 0,0-1-1,70 106 1,36 0 0,-1 71-1,107 35 1,-1 35-1,0-35 1,-34 35 0,-37-70-1,-34-1 17,-36-105-17,1 0 1,-1-35-1,-35-36 1,0 0 0,35 36-1,0 35 1</inkml:trace>
  <inkml:trace contextRef="#ctx0" brushRef="#br0" timeOffset="78305.99">4233 18874 0,'0'0'0,"0"-36"0,-35 36 16,35-35-1,0 70 17,0 1-32,71 69 15,-1 107 1,36-35-1,35 34 1,0-34 0,0-1 15,-105-106-15,-1-34-16,-35-1 15,0 0-15,0 1 31,-35-36-31,-36 0 16,0 0 0,-105-36-1,0 1 1,-71-36 0,0 1-1,-106-71 1,106 70-1,35-35 1</inkml:trace>
</inkml:ink>
</file>

<file path=ppt/ink/ink4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6T19:27:07.119"/>
    </inkml:context>
    <inkml:brush xml:id="br0">
      <inkml:brushProperty name="width" value="0.05292" units="cm"/>
      <inkml:brushProperty name="height" value="0.05292" units="cm"/>
      <inkml:brushProperty name="color" value="#C00000"/>
    </inkml:brush>
  </inkml:definitions>
  <inkml:trace contextRef="#ctx0" brushRef="#br0">23072 7267 0,'0'0'0,"-36"0"0,36-35 16,36 70 62,-36 0-62,0 1-16,0-1 15,0 71 1,0 35 0,0 71-1,0-36 1,35-35 0,-35-35-1,35-35 1,-35 34-1,0-34 1,0-1 0,0-34-1,36-36 17,-1 0-17,-35 35-15,35-35 16,0 35 15,36-35-15,35 36-1,105-36 1,-70 0 0,71 0-1,-35 0 1,34 35-1,-70-35 1,71 0 0,-71 0-1,-106 0-15,106 0 16,-105 0-16,34 35 16,71-35-1,-35 0 16,35 0-15,1 0 0,-37 0-1,-34 0 1,-36 35 0,36-35-1,-36 0 1,0 0-1,1-35 1,-36 0 0,0 0-1,35-36 17,0-35-32,-35 71 0,0-106 15,35 106 16,-35-36-31,36-141 16,-36 177-16,35-106 16,-35 106-16,0-71 15,35-35 1,-35 105 0,0 1-1,-35 35 1,0 35-1,-1-35 1,1 0 0,-106 0-1,106 0-15,-142 0 16,142-35-16,-141 35 16,-177 0-1,35-35 16,1 0-15,-36-36 0,36 36-1,105-36 1,36 71 0,-1 0-16</inkml:trace>
  <inkml:trace contextRef="#ctx0" brushRef="#br0" timeOffset="1478">8502 7267 0,'0'0'0,"-35"-35"0,35 0 32,0 70-1,0 35-15,0 72-1,0 140 1,35 0-1,0-70 1,0-36 0,1-70-1,-36-36 1,35-34 0,0-36-1,1 0 16,-1 0-15,0 0 0,0 0-16,71-36 15,-70 36-15,105 0 16,35 0 0,71-35-1,70 35 1,1-35-1,-142 35 1,1 0 0,-71 0-1,-36 0 1,-35 0 0,1-35-1,-1-1 1,-35 1 15,0 0-15,0 0-16,0-36 15,-35 36-15,35-36 16,-71-105 0,36 35-1,-36-71 1,36 36-1,35 140-15,-35-105 16,35 106-16,-35-71 16,-36 36-1,0 34 1,1 72 0,-107-1-1,-34 0 1,-36 36 15,-141-1-15,35-35-1,106-35 1,-141 0 0</inkml:trace>
  <inkml:trace contextRef="#ctx0" brushRef="#br0" timeOffset="6914">2963 9454 0,'36'0'78,"-1"36"-63,0-36-15,36 35 16,-36-35-16,141 35 16,142 36-1,-71-71 1,-177 35-16,389-35 16,-353 0-16,141-35 15,-177 35-15,248-35 16,-248 35-16,213-36 15,-36 1 1,-106 35 0,0 0-1,-71 0 1,-70 35 0,36-35-1,34 0 32</inkml:trace>
  <inkml:trace contextRef="#ctx0" brushRef="#br0" timeOffset="7913">31679 8537 0,'0'0'0,"-35"0"16,35-35-1,0 70 16,35-35-15,1 35 0,-1-35-16,141 71 15,-105-36-15,141 1 16,-142-1-16,283 0 16,-247-35-16,247 0 15,-106 0 16,-106 35-31</inkml:trace>
  <inkml:trace contextRef="#ctx0" brushRef="#br0" timeOffset="12994">16863 9525 0,'0'0'0,"35"0"63,0 0-48,1 0 1,-1 0-16,0 35 16,71 1-1,70-1 1,71 0 0,0 0-1,36-35 1,69 0 15,-34-35-15,-71 35-1,0 0 1,35 0 0,-106 0-1,106 0 1,1 0-1,-72 0 1,-175 0-16,140 35 16,-141-35-16,142 0 15,-71 0 1,105 0 0,36 0-1,-35 0 1,-71 36-1,71-36 17,-71 0-17,0 35 1,35-35 0,1 0-1,-36 35 1,-106-35-16,106 0 15,-106 0-15,36 0 16,70 35 0,0-35-1,-35 0 1,35 0 0,-70 0-1,34 0 16,-69 0-15,34 0 0,-70 36 15,-35-36-15</inkml:trace>
  <inkml:trace contextRef="#ctx0" brushRef="#br0" timeOffset="17643">24271 8255 0,'-35'0'0,"70"0"16,-70 0-16,35-35 15,0 70 17,0 0-1,0 1-15,35 69-1,-70 72 1,70 34-1,-70-34 17,35-1-17,0-70 1,0 70 0,0-105-1,35 0 1,-35-1-1,0-35 1,0 1 0,0-1-1,0 0 1,35-35 0,-35 35-1,36-35 16,-1 0 1,0 0-17,36 0 1,70 0 0,-35 0-1,35 0 1,141 0-1,-141 0 1,-106 0-16,107 0 16,-107 0-16,106 36 15,-70-36 1,34 0 0,1 0-1,0 0 1,0 0-1,35 0 17,-71 0-17,72 35 1,34-35 0,-35 0-1,-70 0 1,35 0-1,-36 0 1,36 0 0,-36 0-1,36 0 1,-35 0 0,-36 0-1,0 0 1,1 0-1,-1 0 17,0 0-17,0 0 1,1-35 0,-36-1-1,35 36 1,-35-70-1,0-1 1,0-70 0,0 35-1,0 36 1,-35-71 0,35 0-1,-36 35 1,36-35-1,-35 70 1,35 1 15,0 34-15,-35 1 0,35-36-1,0 36 1,0 0-1,0 0 1,0-1 0,0 1-1,-35 35 1,-1 0 15,1 0 0,35-35-31,-35 35 16,-71 0 15,-35 0-15,-35 0 0,34 0-1,-34 0 1,35 0-1,-36-35 1,72 35 0,-36 0-1,70-36 1,-35 36 0,0 0-1,1-35 1,34 35-1,36 0-15,-36 0 32,36-35-32,0 35 15,-71 0 1,0 0 0,71 0-16,-36 0 15,36 0-15,-1 35 16,-69-35-1,34 0 1,-35 35 0,71-35-1,0 0 1,-36 0 0,36 0-1,0 0 16,-1 36-31,36-72 0,-35 72 32,35-1 61,-35-35-93,35 35 16,0 0-16,0 106 16,0-70-1,0 0 1,0 34 0,0-34-1,0-36 1,0 1-16,0-1 15,0 0 1,0 0-16,0 1 31,0 34-15,0-34 0,35-1 30,-35 0 1,0 0-31,0 1 0,0 34 15,0-35 0,0 36 0,35 0-31,-35-36 16,0 35 15,0-34 0,36-1-15,105 106 0,35-70-1,-70-71 1,70 0 0,-35 35-1,-105-35-15,70 0 16,-71 0-16,71 0 15,0 35 1,-1-35 15,36 35-15,1-35 0,-1 0-1,0 36 1,-35-36-1,35 0 1,0 0 0,-106 0-16,71 0 15,-71 0 1,1 0-16,34 0 16,36 0-1,-36 0 1,1 0-1,0 0 1,-1 0 15,-35 0-15,36 0 0,-36 0-1,36 0 1,-36 0-1,-35-36 17,35 1-17,-35 0 1,36-106 0,-1 0-1,-35-36 1,0 36-1,0-35 1,-35 70 15,35-70-15,-36 34 0,1 1-1,0 106 1,35 0-1,0-1 1,-36 1 0,36 0-1,-35 0 1,0-1 0,0 1-1,-1 0 1,1 35-1,-35-35 1,34 35 0,-70 0-1,71-36-15,-71 36 16,71 0-16,-106-35 16,106 35-16,-106-35 15,-36 35 1,-105-36-1,106 36 1,-1-35 0,36 35-1,0 0 1,-35 0 0,-1 0-1,1 35 1</inkml:trace>
  <inkml:trace contextRef="#ctx0" brushRef="#br0" timeOffset="18776.01">33584 1094 0,'-35'-36'16,"70"72"-16,-105-72 0,70 1 0,-35 0 15,-106-71 1,-71 0-1,35 36 1,-140-1 0,246 71-16,-246 35 15,282-35-15,-212 71 16,-106 105 0,282-141-16,-211 177 15,212-177-15,-142 177 16,-106 141-1,107 105 1,105-69 15,106-72-15,70 71 0,107-106-1,211 71 1,106-106-1,141-71 1,70-70 0,-70-70-1,-282-72 1,106-105 0,-177-106-1,-70-106 1,-71-140-1,-177 69 1,-69 71 15,-213-211-15,1 141 0,246 352-16,-211-211 15,211 247-15,-105-142 16,-177 36-16</inkml:trace>
  <inkml:trace contextRef="#ctx0" brushRef="#br0" timeOffset="19210">33196 1270 0,'0'0'0,"-35"0"47,35 35-47,0 1 16,-35-1-16,35 0 15,-35 36-15,-1 35 16,1-1 15,0-69-31</inkml:trace>
  <inkml:trace contextRef="#ctx0" brushRef="#br0" timeOffset="19576.01">32985 1270 0,'35'0'0,"-35"-35"15,0-1 1,0 72 31,35-36-47,1 70 16,-1 71-1,35-35 1,36 35-1,35-35 1,-105-106 15,34-70-15,-35-71 0,-70-36-1,35 36 1,-70 0-1,34 106 1,36-1 0,-35 72-16</inkml:trace>
  <inkml:trace contextRef="#ctx0" brushRef="#br0" timeOffset="19894.99">33761 1482 0,'0'35'46,"0"0"-30,0 1 0,0-1-16,0 0 0,0 71 15,0 106 1,35-36 0,-35-35-1,35-35 1</inkml:trace>
  <inkml:trace contextRef="#ctx0" brushRef="#br0" timeOffset="20243">33761 1446 0,'0'0'0,"0"-35"16,35 35 15,0 0-15,1 0-16,69 35 16,1 36-1,-70 35 1,-72 35-1,-70-35 1,36-71 15,-36-35-15,36-35 0,-36-36-16</inkml:trace>
  <inkml:trace contextRef="#ctx0" brushRef="#br0" timeOffset="20895">32385 2540 0,'0'0'0,"-35"-35"0,35-1 16,0 1-16,-71 0 15,1-36 1,-36-35 0,-35 71-1,-36 70 1,142-35-16,-106 142 15,106-107 1,-107 141-16,107 1 31,0 175-15,211 36 0,107-176-1,69-141 1,-246-71-16,282-106 15,-317 71-15,105-36 16,36-282 0,-318 36-1,-212 35 1,248 246-16,-212-105 16,211 106-16,-105 0 15,70 105 1</inkml:trace>
  <inkml:trace contextRef="#ctx0" brushRef="#br0" timeOffset="21276">32032 2787 0,'0'35'63,"0"1"-48,0-1-15,0 0 0,0 0 16,0 71 0,0 35-1,0 36 1,0-72-16</inkml:trace>
  <inkml:trace contextRef="#ctx0" brushRef="#br0" timeOffset="21625">31997 2646 0,'0'-35'15,"0"70"-15,-35-70 16,35-1-16,35 72 16,0-36 15,71 35-15,35 0-1,-35 0 1,-71-35-16,1 36 15,-36-1-15,-36-35 16,1 71 0,-106 34-1,70-69 1,-34-1 0,69 0-16</inkml:trace>
  <inkml:trace contextRef="#ctx0" brushRef="#br0" timeOffset="30008">9525 10125 0,'0'35'94,"0"0"-94,0 1 16,0 34-16,0-35 0,0 177 15,-35 176 1,35-212 0,0-140-16,0 140 31,0-141-31,0 71 16,0-35-1,0-1 1,0-34-1,35-36 17,0 0-1,1 35-15,69-35-1,36 35 1,1-35-1,34 0 1,0 0 15,36 0-15,0 0 0,35-35-1,-71 35 1,71 35-1,-106-35 1,106 0 0,-71 36-1,1-36 1,34 0 0,-34 0-1,35 0 1,-36 0-1,71 0 1,-71 0 0,1 0 15,-36 0-15,-106 0-16,71 35 15,0-35-15,-36 0 16,142 0-1,-36 35 1,1-35 0,-36 0-1,-35 0 1,35 0 0,0 35-1,-71-35 1,-34 0-16,70 0 15,-71 0-15,71 0 16,0-35 15,35 35-15,0-35 0,-35 35-1,-36 0 1,1-35-1,-1 35 1,-35 0 0,36 0-1,-36 0 1,1 0 0,-1 0-1,0 0 1,-35-36-1,71 1 1,-36 35 0,0-71 15,-35 1-15,36-71-1,-36-36 1,0-34-1,-36 34 1,1-34 0,0 70-1,35 35 1,-36 35 0,1 36-1,0 35 16,0 0-15,-71 0 15,-35 0-15,-71 0 0,-35 0-1,35-35 1,1-1-1,-1 1 1,-176 0 0,-35 35-1,105-36 1,248 36-16,-248 0 16,248-35-16,-213 35 15,36-35 1,-247 35-1,-35-35 1,-35 35 0,176 0 15,70 0-15,248-36-16,-142 36 15,177 0-15,-142 0 0</inkml:trace>
  <inkml:trace contextRef="#ctx0" brushRef="#br0" timeOffset="31524">20144 11465 0,'0'0'16,"-36"-35"-16,72 35 31,-36 35-15,105 1-1,142 34 1,212 71-1,70-70 1,318-36 0,-106-35-1,176 0 1,-741 0-16,353-35 16,-387 35-16,422-35 15,-141 35 1,-105 0 15,-283 0-31,-105 0 16,-72 0 15,-246 0-15,-35 35-1,-282-35 1,-389 35-16</inkml:trace>
  <inkml:trace contextRef="#ctx0" brushRef="#br0" timeOffset="31741">21131 11748 0,'-70'0'0,"140"0"0,-246-36 16,141 36-16,35-35 16,-36 35-1,178 35 1,210-35-1,107 0 1,105 0 15,71-35-15,71 35 0,-36 0-16</inkml:trace>
  <inkml:trace contextRef="#ctx0" brushRef="#br0" timeOffset="31793.99">24518 11606 0,'-35'0'0,"70"0"0,-211 0 0</inkml:trace>
  <inkml:trace contextRef="#ctx0" brushRef="#br0" timeOffset="32757">28963 10160 0,'0'-35'15,"0"-1"-15,-35 1 31,-1 0-31,-34-36 16,-71 36 0,-141 0-1,-1 70 17,213 0-32,-142 36 15,142-36-15,-213 106 16,72 142-1,105 69 1,71-105 0,105 0-1,71-70 1,71-36 0,141 0-1,35-141 1,-318-35-16,213-71 15,-213 70-15,71-175 16,-176-36 15,-106-71-15,-177-34 0,1 140-1,70 212-15</inkml:trace>
  <inkml:trace contextRef="#ctx0" brushRef="#br0" timeOffset="34426">33161 10442 0,'0'0'0,"0"-35"0,0 0 16,-35-1-1,35 1 1,-35 0 0,-36-36-1,-35 1 1,-35 34-1,0 1 1,-35 70 0,140-35-16,-105 36 15,106-1-15,-71 71 16,-70 141 0,105 0-1,36-36 1,35-175-16,35 175 15,-35-175-15,35 34 16,36 36-16,141 35 31,140-70-15,36-142 0,-105-35-1,-177-35 1,-106 71-16,0-72 15,-36 72-15,-34-36 16,-71-35 0,35 35-1,70 106 1,36-35 0,0 70 46</inkml:trace>
  <inkml:trace contextRef="#ctx0" brushRef="#br0" timeOffset="40873">5786 10901 0,'0'35'78,"0"0"-78,35 1 15,-35-1-15,35 71 16,0 70 0,1 36-1,-36-36 1,35 36 0,-35-36-1,0 1 1,0-107-1,0 36 1,35-35 15,-35-36-31,0 35 32,35-70-17,1 36 1,34-36-1,71 0 1,36 0 0,70-36-1,0 1 1,35 0 0,-35 35-1,0 0 1,106 0-1,-36 35 1,-70-35 0,-212 35-16,177-35 15,-177 0 1,106 0 0,106 0-1,-70 36 1,34-36-1,-34 0 1,-36 0 0,35 35-1,-35-35 1,1 0 0,69 0-1,-34 0 1,-142 0-16,141 35 15,-141-35-15,1 0 16,105 0-16,0 36 31,71-36-15,-71 0 0,0 0-1,-35 0 1,0 0-1,-36 0 1,36-36 0,0 1-1,-71 0 1,36-1 0,-36 1-1,0-35 1,-35-36-1,0-106 1,0 71 0,-35-35-1,0-1 1,35 71 15,-36 1-15,1 34-1,35 0 1,-35 36-16,35 0 16,-36 35-1,1 0 1,0 0 15,0 0-15,-1 0-16,-69 0 15,-1 0 1,-35 0 15,-71 0-31,36-35 16,-71 35 15,35 0-15,0 0-1,142 0-15,-107-36 16,107 36-16,-71 0 16,-71-35-1,-70 35 1,70 0 0,-70 0-1,70 0 1,36 0-1,-71 0 1,0 0 0,0 0-1,-70 35 17,70-35-17,35 36 1,-35-36-1,176 0-15,-140 0 16,140 0-16,-105 0 16,-71-36-1,35 36 1,36-35 0,70 35-1,71-35 1,-1-1-1,1 36 1,0-35 15,0 35-15,35 35 31,0 1-32,0 34 1,0 1 0,0 70-1,0 35 1,35-34 0,0-1-1,0 70 1,1-105-1,-36 0 1,0 0 0,35-71-1,-35 36 17,0-36-17,35-35 1,-35 35-1,35 0 1,36 1 0,0-36-1,-36 35-15,71-35 16,-71 0-16,141 35 16,1-35-1,-1 0 1,106 0-1,-35 0 1,-35 0 15,0 0-31,-142 0 16,177 0-16,-212 0 16,212 0-1,-35-35 1,0 35-1,-36 0 1,71 0 0,-35 0-1,35 0 1,-71 0 0,106 0-1,-141 0 1,1 35-1,34-35 1,-141 0-16,106 36 16,-105-36-16,69 0 15,107-36 1,-71 36 15,36 0-15,-72 0-1,37 0 1,-1 0 0,-36 0-1,-34 0 1,35 36 0,-36-36-1,36 35 1,-71 0-16,36-35 15,-36 0-15,36 35 16,-1-35 0,-34 36-1,-1-72 1,-35 1 15,35 35-31,-35-70 16,0 34-16,0 1 15,0 0-15,0-106 16,0 105-16,0-105 16,-35-106-1,0 71 1,-1 0 0,1 34-1,35 37 16,-35 34-31,0 36 16,-1-1 0,1 36 31,0 0-1,-1 0-46,1 0 16,0 0-16,0 0 16,-106 0-1,-1 0 1,1-35 0,106 35-16,-141-35 15,140 35-15,1 0 0,-106-35 16,-106-1-1,71 1 1,35 35 0,-36-35-1,36 35 1,-71 35 15,-35 0-15,71-35-1,-106 36 1,70-36 0,1 0-1,-1 0 1,-35-36 0,70 1-1,142 35-15,-141 0 16,141 0-1,-142-35-15,71 35 16,-70-36 0,35 36-1,0 36 1,105-36 0,-69 0-1,69 35-15,-34-35 16,-107 35-1,1-35 1,35 0 0,-35 0-1,70-35 1,35 35 0,-35-35-1,71 35 1,0 0-1,-36-36 1,36 36 0,-36 0-1,-35 0 1,36 0 15,35-35-15,-1 35-16,1 0 15,35 35 1,0 1 31,0-1-47,0 0 16,0 1-16,0 69 15,0-69-15,0-1 16,0 106-1,0 36 1,0-36 0,35-36-1,-35 72 1,0-71 15,0-1-15,0-69-1,0 70 1,0-36 0,0-35-1,0 36 1,0-36 0,36-35-1,-36 36 1,35-1-1,35 0 1,1-35 0,70 35-1,-35 1 1,-71-36 0,71 0-1,-71 0-15,71 0 16,71 0-1,34-36 1,-34 36 0,-36-35-1,70 35 1,36-35 0,-35 35-1,-177 0-15,177 0 16,-177 0-16,71 0 15,106 0 1,-71-35 0,35 35-1,1 0 1,-142 0 0,106 0-1,-70 0-15,34-36 16,107 36-1,-71 0 1,71 0 0,-36 0-1,-35 0 1,1 36 0,34-36-1,0 0 1,-35 35-1,0-35 1,-35 0 0,35 0 15,1 0-31,-37 0 31,37 35-15,-37-70-1,1 35 1,35 0 0,-70 0-1,70 35 1,-35-35 0,35 35-16</inkml:trace>
  <inkml:trace contextRef="#ctx0" brushRef="#br0" timeOffset="62570">19544 13264 0,'0'0'0,"0"-35"16,-35 35-1,35-35 1,0-36 0,-36 1-1,1 70 1,35-35 15,-35 35-15,35 35-1,-35 35 1,-36 71 0,36 36-1,-1-1 1,1 36-1,0 0 1,35-36 0,0-70-1,0-71 1,0 0-16,0 1 16,35-36-1,-35 35 1,35-35-1,1 0 1,-1 0 0,71 35-1,35-35 1,-35 0 0,141 0-1,-71 0 1,71 35-1,-71-35 1,-105 0-16,105 0 16,-140 0-16,105 0 15,0 36 1,0-36 0,0 0-1,0 35 1,0-35 15,71 0-15,-106 0-1,35-35 1,35 35 0,-35 0-1,-35 35 1,-35-35-1,-36 0-15,36 35 16,-36-35 0,0 0-1,0 0 1,1 0 15,-36-35 0,0 0-15,0-36 0,35-35-1,0 1 1,-35-37 0,36-34-1,-36 35 1,0 0-1,0 105-15,35-34 16,-35 35 0,0-1-16,0 1 15,0 0 1,0 0 0,35-1-1,-35 1 1,0 0 15,0-1 0,-35 36 32,0 0-48,-1 0 1,1 0-16,0 0 16,-36 0-16,-141 0 15,-70-35 1,35 35 0,-105-35 15,140 0-31,0-1 31,1 1-15,-177 35-1</inkml:trace>
  <inkml:trace contextRef="#ctx0" brushRef="#br0" timeOffset="68686">8537 14111 0,'0'0'0,"-35"0"0,35-35 16,-35 0-1,-71-36 1,0 36-1,-70-36 17,-36 36-17,-106 0 1,71 35 0,-211 35-1,246 35 1,-176 72-1,141 34 1,212-141-16,-141 142 16,140-107-16,-34 107 15,34 34 1,36-140-16,71 140 16,-71-140-16,106 70 31,141 71-31,353-1 15,-71-211 17,-35-141-17,-389 106-15,319-177 16,-318 142-16,70-107 16,-35-140-1,-176-1 1,-106 107-1,-106 34 1,-141 107 0</inkml:trace>
  <inkml:trace contextRef="#ctx0" brushRef="#br0" timeOffset="72128">17392 15381 0,'35'0'109,"-35"-35"-93,35 35-16,1 0 0,-1 0 15,106 0 1,36 0 0,-1 0-1,36 0 1,-36 0 0,106 35-1,-70-35 1,35 0-1,-35 35 17,-1-35-17,36 36 1,0-36 0,-35 0-1,-1 0 1,1 0-1,-106 0 1,106 0 0,-177 0-16,106 0 15,-106 0-15,106-36 16,0 36 0,1 0-1,34 0 1,0 0-1,-35 0 17,1 36-17,-1-36 1,0 0 0,35 0-1,-35 0 1,0 0-1,36 0 1,-36 35 0,0-35-1,35 0 1,-140 0-16,105 0 16,-106 0-16,71 0 15,-71 0-15,106 35 16,-105-35-1,69 0-15,72 0 32,105 0-17,-141 0 1,35 0 0,-140 0-16,140 0 15,-141 0-15,71 0 16,-70 0-16,105 0 15,-106 0-15,71-35 16,0 35 0,-36 0-1,1 0 1,-36 0 0,0 0-1,-70 0 48,70 0-32</inkml:trace>
  <inkml:trace contextRef="#ctx0" brushRef="#br0" timeOffset="79068">11853 17110 0,'0'0'0,"-35"0"16,70 0 77,1 0-93,-36 35 0,35-35 16,71 35 0,176 1-1,71-1 1,70-35-1,71 0 1,0 0 0,-141 0-1,35 35 1,-177 0 0,-70-35-1,-105 0-15,-1 0 16,-35 36-1,-35-36 1</inkml:trace>
  <inkml:trace contextRef="#ctx0" brushRef="#br0" timeOffset="80334">21872 17216 0,'0'0'0,"0"-36"0,-35 36 31,35-35-31,35 70 47,36-35-32,105 0 1,142 36 15,-1-36-15,212 0 0,-141 0-1,283-36 1,-107 36-1,-423 0-15,424-35 16,-424 35-16,282 0 16,283 0-1,-71 0 1,-177 35 0,-70-35-1,36 0 1,-177 0-1,-177 0-15,107 0 16,-142 0 0,106 0-1,-35 0-15</inkml:trace>
  <inkml:trace contextRef="#ctx0" brushRef="#br0" timeOffset="81751">3492 18168 0,'36'0'31,"-1"0"-15,0 0-16,1 0 15,-1 0-15,106 0 16,106 0 0,35 35-1,177-35 1,70 36-1,-35-36 1,211 0 15,-105-36-15,176 36 0,-176 0-1,0 0 1,-459 0-16,388 0 15,-388-35-15,318 35 16,-36 0 0,-317 0-16,247-35 15,-248 35-15,107 0 16,106 0 0,140 0-1</inkml:trace>
  <inkml:trace contextRef="#ctx0" brushRef="#br0" timeOffset="86550">26952 17251 0,'-35'-35'0,"70"70"0,-105-70 15,70-1-15,-36 36 0,-69-35 16,34 35-16,-70-35 15,-141-1 1,35 36 0,-71 36-1,-35 105 1,1 106 0,105 0-1,35 106 1,177-107-1,105 72 1,142-71 15,247 35-15,105-105 0,353-36-1,-105-141 1,34-36-1,-70-69 1,1-72 0,-213-70-1,-317-35 1,-247-106 0,-176 70-1,-213 71 1,248 177-16,-529-71 15,458 141-15,-1657 70 16</inkml:trace>
  <inkml:trace contextRef="#ctx0" brushRef="#br0" timeOffset="89953">16122 19932 0,'0'0'0,"0"35"15,0-70 32,35 35-47,0 35 16,36-35-1,105 0 1,1 35 0,105 1 15,36-1-15,105-35-1,-35 0 1,-35 0-1,141 0 1,-106 0 0,70 35-1,-176-35 1,-176 0-16,282-35 16,-282 35-16,282 0 15,-35 0 1,70 0-1,-70 35 1,0-35 0,35-35 15,-106 35-15,36 0-1,-107 0 1,-70 0-1,1 0 1,-107 0-16,35 35 16,-34-35-16,-1 0 0,-35 36 15</inkml:trace>
  <inkml:trace contextRef="#ctx0" brushRef="#br0" timeOffset="92460">3175 20567 0,'0'0'0,"35"0"32,1 0-17,-36 35 1,70-35 0,71 36-1,0-1 1,36 0-1,70 0 1,105 1 0,-105-1-1,141-35 1,-317 0-16,176 35 16,-176-35-16,281 0 15,107 0 1,35 0-1,-141-35 1,-248 35-16,213-35 16,-212 35-1,211-36 1,1 36 0,70 0-1,-71-35 1,-34 35-1,-1 0 1,0-35 0,-106 35-1,71 0 1,-70 0 0,-36 0-1,-106 0-15,106 0 16,-106 0-16,1 0 15,105 0-15,0 0 16,71 0 0,-107 0 15,37 0-15,-1 0-1,-35 0 1,-1 0-1,-69 35 1,-1-70 0,-35 70 15</inkml:trace>
  <inkml:trace contextRef="#ctx0" brushRef="#br0" timeOffset="93449">15875 19967 0,'0'0'16,"-35"-35"-16,35 0 0,-36 35 0,36-36 15,-70 1-15,-248-141 16,107 70 0,-318 0 15,-106 106-15,493 0-16,-316 35 15,281 1-15,-458 69 16,0 72-1,494-142-15,-353 177 16,424-142-16,-248 142 16,142 0-1,247 105 1,211-35 0,176-105-1,354-71 1,281-177-1,-669 0 1,634-175 0,-70-107 15,-600 106-15,-212 0-1,-282 0 1,-176 106-1,-317 35 1,422 106-16,-670 35 16,671 1-16,-953 246 15</inkml:trace>
  <inkml:trace contextRef="#ctx0" brushRef="#br0" timeOffset="95832">23989 21061 0,'35'0'16,"0"0"-1,-35 35 1,36-35-16,-1 0 15,106 35 1,71 1 0,-142-36-16,283-36 15,-247 36-15,211 0 16,-175 0-16,351 0 16,-351 0-16,387 0 15,-35 0 1,-71 0-1,-317 0-15,211 36 16,-281-36 0,69 0-1,37 0-15</inkml:trace>
  <inkml:trace contextRef="#ctx0" brushRef="#br0" timeOffset="154624">2681 20955 0,'35'0'0,"-70"0"0,35-35 16,0 70 47,-35 0-48,0 1 1,35-1-16,-36 0 0,36 0 15,-141 212 1,-71 36 0,36-1-1,35-106 1,35 1 0,-35-36-16</inkml:trace>
  <inkml:trace contextRef="#ctx0" brushRef="#br0" timeOffset="154941">1623 20884 0,'0'0'0,"0"-35"0,0 0 31,-35 35-15,35 35-1,0 0 1,70 142 0,106 70-1,36-36 1,0 1 0,-71-35-1,-106-142-15,106 71 16,-141-71-1,71 35-15,-36 1 16,-105 0 0</inkml:trace>
  <inkml:trace contextRef="#ctx0" brushRef="#br0" timeOffset="155241">1270 21978 0,'0'0'0,"35"0"63,1 0-48,-1 0-15,0 0 16,106-35-16,212-36 15,0-35 1,70-70 0,-35 70 15,-211 71-15,-72 105-16</inkml:trace>
  <inkml:trace contextRef="#ctx0" brushRef="#br0" timeOffset="158177">17074 21802 0,'0'35'16,"-35"-35"15,70 0 78,1 35-93,-1-35-16,36 0 0,105 36 16,177 34-1,-36-70 1,-70 0-1,141 0 1,0 0 15,-141 0-15,141-35 0,36 70-1,-107-35 1,71 35-1,-35-35 1,-106 0 0,176 0-1,1 0 1,-142 0 0,-212 0-16,177 36 15,-176-36-15,105 0 16,106 0-1,-35 0 1,71 0 0,-177 0-1,-106 0 1,142 0 0,-142 0-16,71 0 15,70 0 1,1 0-1,-72 0 1,36 35 0,-35-35-1,-35 0 1,-1 35 0,-34-35-1,-72 35 32</inkml:trace>
  <inkml:trace contextRef="#ctx0" brushRef="#br0" timeOffset="159124">27093 22049 0,'-35'0'0,"35"-36"47,35 36-47,1 0 31,-1 0-16,71 0-15,176-35 16,35 35 0,-211 0-16,494-35 15,-494 35 1,317-35 0,142 35-1,140-36 1,-35 36-1,-176-35 1,71 35 0,-142 0-1,-176 35 1,0 1 0,-176-1-1</inkml:trace>
  <inkml:trace contextRef="#ctx0" brushRef="#br0" timeOffset="160739.99">2787 23248 0,'35'0'47,"1"0"-32,-36 35-15,35-35 16,35 36-16,177-1 16,-35 0-1,176-35 17,-70 0-17,140 0 1,36 0-1,35 0 1,-423 0-16,176 0 16,-176-35-16,282 35 15,0-35 1,0 35 0,-141-36-1,-70 36 1,-142 0-16,71 0 15,-71 0 1,-70 0 15,35 36 1</inkml:trace>
  <inkml:trace contextRef="#ctx0" brushRef="#br0" timeOffset="163657">11395 21202 0,'0'35'62,"0"0"-46,0 1-16,0-1 0,35 71 15,-35 70 17,0 36-17,0-141-15,0 70 16,0-106-16,35 177 15,-35-1 1,0 1 0,0-36-1,0-35 1,36-70 0,-1 0-1,71-36 1,35 0-1,-106-35-15,177 71 16,-142-71 0,107 0-16,140 35 15,177 0 17,-71 0-17,177-35 1,70 0-1,-105 0 1,140 0 0,-34 36-1,-142-36 1,106 0 0,-106 35-1,-176-35 1,-177 35-16,71-35 15,-176 0-15,105 0 16,-105 0-16,140 0 16,-175 0-1,69 0-15,72 0 16,-1 0 15,-141-35-15,36 0-1,0-1 1,-36-34 0,35-36-1,-34 36 1,-1-72 0,0 37-1,-35-72 1,-35 36-1,35 70-15,0-105 16,0 141-16,0-106 16,-35-36-1,35 72 1,-36-1 15,36 35-15,-35 36-1,35 0 1,-35 35 15,0 0 1,-1 0-17,-105 35 1,0-35-1,-35 35 1,105-35-16,-211 0 16,211 0-1,-140 35-15,-213-35 16,354 0 0,-318 0-1,317 0-15,-211 0 16,-283 0-1,177 0 1,36-35 0,-107 0-1,177 35 1,-141-35 0,140 35-1,36 35 1,-35-35-1,-35 35 1,34-35 0,213 0-16,-142 0 15,177-35 1,-142 35-16,1 0 31,-106 0-15,35 0-1,212 0-15,-248 0 16,213-35-16,-107 35 16,-105 0-1,247 0-15,-141-36 16,140 36-16,-69 0 16,69 0-16,-105-35 15,106 70 1,-71 1-16</inkml:trace>
  <inkml:trace contextRef="#ctx0" brushRef="#br0" timeOffset="165523">16651 24483 0,'0'-35'0,"0"70"0,0-106 31,-35 71 0,70 0-15,-35 36-16,35-72 31,-35 1-15,0 0-1,36-71 1,-72-71 0,1 107-1,-106-36 1,-141 71 0,-36 141-1,71 70 1,36 142-1,105 34 1,176-70 0,72-140-1,-72-107-15,177 35 16,-176-70 0,281-35-1,1-71 1,35-70-1,-176 35 1,-177 70 0,-105 36-1,-1 35 1,36-35 0,-1 35-1,1 0 1,0-36-1,0 72 1,-36 34 0,1 36-1,34 70 1,36-34 15,106-72-15,35-105-1,36-36 1,-36-105 0,-71 0-1,-105 70 1,-36 106 0,1 70-1,-1 107 1,71-72-1,0-34-15,106-36 16,-71-35 0,71-35-16,35-36 15,-35-70 1,-35 36 15,-71 69-15,-36 36-1,36 71 1,0 35 0,71-1-1,0-69 1,-36-72 0,0 36-16,71-141 15,-71 141-15,1-105 16,-36 34-1,0 36-15,0 70 47,0 0-47,35 106 16,71 0 15,35-70-15,70-106-1,-34-106 1,-36-177 0,-106-35-1,-70 106 1,-71 106 0,71 141-1,-36 106 1,71 212-1,35 70 1,36 35 0,35-35-1,-36-35 1,-34-71 15,-1-141-15,-70-70-16</inkml:trace>
  <inkml:trace contextRef="#ctx0" brushRef="#br0" timeOffset="165823">18697 25082 0,'0'0'0,"0"-35"15,0 0-15,0 0 0,0-36 16,0 36-1,0 0-15,106-71 16,-71 70-16,106 36 16,-105 0-1,70 36-15,-1 105 16,-69 70 15,-107-69-15,36-107-16,-142 71 15,142-106-15,-71 35 16,0-70 0,71-142-16</inkml:trace>
  <inkml:trace contextRef="#ctx0" brushRef="#br0" timeOffset="166456">19403 24836 0,'0'-36'0,"-35"36"31,35 36 1,0-1-17,0 0 1,0 0-16,0 1 15,0 34 1,35 36 0,35-71-1,36-70 1,-71-36 0,71-140-1,-106 70 1,0 105-1,-35 72 1,70 70 0,1 35-1,69-106 1,36-106 0,-70 36-1,105-141 1,-140 140-16,70-210 15,-36-1 1,-105 0 0,-36 105-1,1 107 1,34 106 0,36 176-1,0 0 1,71 105-1,70-69 1,-35-72 0,-35-105-16</inkml:trace>
  <inkml:trace contextRef="#ctx0" brushRef="#br0" timeOffset="166639">20179 24624 0,'0'0'0,"0"-35"16,35 35 15,0 0-15,36-36-16,105 1 15,177 0 1</inkml:trace>
  <inkml:trace contextRef="#ctx0" brushRef="#br0" timeOffset="167239">20814 24871 0,'0'0'0,"35"0"47,-35-35-31,35 35-16,1-36 15,34-105 1,36 0 0,-106-35-1,-35 70 1,-36 71-1,36 70 1,0 0 0,35 0-16,0 36 15,35-36-15,0 36 16,71-1 0,0-70 15,0 0-16,-36-35 1,-34 70 0,-36 36-1,-36-1 1,1 1 0,35 70-1,35-70 1,36-36-1,105-35 1,36-106 15,-106 0-31,-71-70 16,-141-106 0</inkml:trace>
  <inkml:trace contextRef="#ctx0" brushRef="#br0" timeOffset="167773">23178 23671 0,'0'0'15,"35"-35"-15,-35 0 16,-35 0 0,-1-36-1,-34 36 1,-107 70 0,36 36-1,-35 105 1,140-70-1,72 35 1,70-71 0,-1 1-1,37-71 1,-37 0 0,-34 0 15,-106 71-31</inkml:trace>
  <inkml:trace contextRef="#ctx0" brushRef="#br0" timeOffset="168707">20955 25259 0,'0'0'0,"0"-35"15,0-1 1,35 1-1,-35 0 1,71-106 0,-36-36-1,-35 142-15,35-141 16,-35 105-16,36 1 16,-36-142-1,-71 177 1,1 70-1,-1 71 1,71 0 0,0 35-1,35 0 1,36 0 0,-1 0 15,1 0-16,-36-35 1,0-36 0,-35-34-1,36-142 1,34-35 0,36-106-1,0 0 1,-106 106-1,0 35 1,-35 71 0,70 70 15,0 0-15,1 1-16,34 34 31,36 1-16,-35-1 1,-1 36 0,-105 0-1,35 0 1,-35-1 0,35 1-1,35-70 1,71-1-1,70-106 1,-35-35 0,71-176-1</inkml:trace>
  <inkml:trace contextRef="#ctx0" brushRef="#br0" timeOffset="169322">23178 23601 0,'0'0'0,"0"-35"0,0-1 15,-36 36 1,-105 0 0,-71 106-1,36 106 1,141-177-16,35 0 16,-36 212-1,178-35 1,34-106-1,0-71 1,-34 0 0,-37 1-1,-69 34 1,-142 71 0,-35 36 15,0-72-16,105-105-15,-70 36 16,71-36-16,-35-71 16,70-211-16</inkml:trace>
  <inkml:trace contextRef="#ctx0" brushRef="#br0" timeOffset="169872">23530 24342 0,'0'0'0,"0"35"31,36-35 0,-36-35 0,35 35-31,-35-71 16,35 1 0,0 34-1,-35 1 1,-70 70 0,-36 71-1,71 71 1,35-142-16,0 106 15,0-106-15,70 36 16,71-36 0,36-141-1,-36 0 1,-106 71-16,36-141 16,-71 140-1,35 1 1,-35-35-1,-35 70 1,35 70 0,0-35-16,35 107 15,-35-107-15,0 106 16,71-71 0,70-70-1</inkml:trace>
  <inkml:trace contextRef="#ctx0" brushRef="#br0" timeOffset="170019">24024 23707 0,'0'0'0,"-35"-36"0,35 72 47,35 105-47</inkml:trace>
  <inkml:trace contextRef="#ctx0" brushRef="#br0" timeOffset="170772">24483 24306 0,'0'0'0,"-35"0"0,70 0 16,0 0 31,-35 36-47,71-36 31,34-71-16,-34-35 1,0 0 0,-36 71-16,-35-71 15,-35 71-15,-1 0 16,-70 70 0,1 36-1,105-36-15,-71 106 16,71-106-16,0 142 15,35-36 1,212-71 0,-70-105-1,105-141 1,-141-1 0,-70 36 15,-71 0-16,-36 141 1,1 71 0,0 34-1,70 1 1,36-35 0,70-71-1,0-71 1,-35-105-1,-71 70 1,0 35 0,-35 36-1,-35 106 1,35 35 0,35-1 15,177-34-16</inkml:trace>
  <inkml:trace contextRef="#ctx0" brushRef="#br0" timeOffset="171239">26529 23777 0,'-35'0'16,"35"35"15,35-35-15,-35 36 15,35-36-31,0-36 15,36-34 1,0-71 0,-71 106-16,0-71 15,0 70-15,-36 1 16,-70 35 0,-35 71-1,35 140 1,36 36-1,140-106 1,72-35 0,105-70-1,35-72 1,176-175 0</inkml:trace>
  <inkml:trace contextRef="#ctx0" brushRef="#br0" timeOffset="171622">27411 23671 0,'0'-35'16,"0"70"-16,0-70 47,35 35-32,-35-35 1,35 35-16,1-35 0,-1 35 0,35-36 16,-70 1-16,71 0 15,-36-1-15,-35-34 16,-35 35 0,0 35-1,-36 0 1,-70 70-1,35 71 1,71 0 0,106 0-1,70-35 1,176-35 0,248-177-16</inkml:trace>
  <inkml:trace contextRef="#ctx0" brushRef="#br0" timeOffset="171889">28504 22225 0,'-35'0'0,"35"35"31,0 1-15,-35-1 0,35 0-16,35 36 15,-35 176 1,71 70 0,35 1-1,35 70 1</inkml:trace>
  <inkml:trace contextRef="#ctx0" brushRef="#br0" timeOffset="172272">29034 24271 0,'0'0'0,"-36"0"0,1 0 16,0 0-16,35 35 16,-71 1-1,71 34 1,35-34-1,107-72 1,-1-34 0,-35-36-1,-106 71-15,0-36 16,-36 36 0,-34-1-16,-142 1 31,-70 106-31</inkml:trace>
  <inkml:trace contextRef="#ctx0" brushRef="#br0" timeOffset="174089">17110 27058 0,'0'0'0,"0"-35"16,0 0-16,0-1 15,35-34 1,36-71 0,-1-1-1,1 37 1,34 69 0,1 72 15,106 105-16,0 0 1,-36 0 0,36-106-1,35-35 1,-106-70 0,176-142-1,-176 36 1,-70 70-1,-71 70 1,35 72 0,1 34-1,69 71 1,36-35 0,71-35 15,35-106-16,35-71 1,-35-71 0,-35-34-1,-106 34 1,0 107 0,-71 70-1,35 70 1,-34 1-1,69 70 1,1-106 0,-70-70-16,105 0 15,-106-1-15,36 1 16,70-35-16,141-107 16,-70 36 15,-1 71-16,-70 70 1,-35 70 0,-71 71-1,1 0 1,-1-105 0,141-72-1,36-105 1,35 0-1,-35 35 1,-1 36 0,-70 70-1,-70 70 1,35 36 0,0-35 15,70-71-16,36-71 1,35-70 15,-212 106-31,282-177 0,-140 106 16,-142 71-16,106 0 16,-70 70-1,-1 35 1,1 72-1,70-37 1,141-69 0,106-107-1,-70-35 1,70 0 0,-212 36 15,71-1-16,-212 71-15,71 36 16,-70-36-16,-1 35 0,0-35 16,106 70-1,106-34-15</inkml:trace>
  <inkml:trace contextRef="#ctx0" brushRef="#br0" timeOffset="-89179.73">31080 7020 0</inkml:trace>
</inkml:ink>
</file>

<file path=ppt/ink/ink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3T18:46:30.417"/>
    </inkml:context>
    <inkml:brush xml:id="br0">
      <inkml:brushProperty name="width" value="0.05292" units="cm"/>
      <inkml:brushProperty name="height" value="0.05292" units="cm"/>
      <inkml:brushProperty name="color" value="#C00000"/>
    </inkml:brush>
  </inkml:definitions>
  <inkml:trace contextRef="#ctx0" brushRef="#br0">1235 5115 0,'0'0'0,"35"0"47,-70 0-16,35 36 1,-36-36-32,36 35 15,-35 35 1,-35 72-1,34 34 1,-34 0 0,34-140-16,1 105 15,35-106-15,-70 106 16,70-70 0,-36-36-1</inkml:trace>
  <inkml:trace contextRef="#ctx0" brushRef="#br0" timeOffset="366">670 5256 0,'0'0'16,"-35"0"-16,35-35 15,-35 35 1,35 35 15,35-35-15,0 71 0,71 70-1,35 35 1,0-34-1,-35-1 1,0-36 0,-71-69-1,1-36 1,-36-71 0</inkml:trace>
  <inkml:trace contextRef="#ctx0" brushRef="#br0" timeOffset="600">459 5715 0,'-36'0'32,"72"0"14,-1-35-46,0 35 16,0 0-16,212-36 16,0-34-1,-176 35-15,352-142 16</inkml:trace>
  <inkml:trace contextRef="#ctx0" brushRef="#br0" timeOffset="3349">19720 7444 0,'0'0'0,"0"-36"31,0 1-15,0 0-1,36-1-15,-36 1 16,35-35-1,35-36 1,36 35 0,-71 36-16,107 0 15,-107 35-15,141 70 16,-35 36 15,1 0-15,34 35-1,-70-106 1,0-70 0,35-71-1,-71-35 1,-35 35 0,36 0-1,0 106 1,34 36-1,-69-1-15,70 71 16,-71-71-16,71 71 16,35 0 15,-106-71-31,106 0 0,-106-35 16,1-35-1,34 0 1,-70-1-16,71-34 15,-36 35-15,0 35 16,36 0 0,105 70-1,36 71 1,35-70 0,-35-36-1,-1-105 1,-105 34-1,-71-34-15,36-1 16,-36 36-16,0 0 16,36 35-1,35 70 1,35 36 15,35 35-15,-105-106-16,141 36 15,-177-71-15,106 0 16,71-106 0,-107-35-1,-34 35 1,0 36 0,-36 34-16,35 36 15,-34 36-15,34-1 16,71 71-1,36 35 1,-36-106 0,0-70-1,71-106 1,-107 0 15,37-36-15,-107 142-16,0 0 15,0-1-15,1 36 16,34 71 0,107 35-1,-1 35 1,-35-71 0,0-70-1,-35-70 1,0-36-1,0 0 1,-36 71 0,-34 35-1,69 71 1,1 70 15,106 0-15,0-106-1,70-70 1,-106-71 0,-35-70-1,-35 70 1,-35 35 0,-1 71-1,71 106 1,36 35-1,-36-35 1,0-71 0,35-35-1,36-141 1</inkml:trace>
  <inkml:trace contextRef="#ctx0" brushRef="#br0" timeOffset="8417">1976 7620 0,'0'-35'16,"0"-1"-1,-36 36-15,36-35 0,36 35 16,-36-70-1,0 34 1,35-34 0,-35 34-16,70 36 15,-70-35-15,141 35 16,1 0 0,-107 35-16,141 36 15,-105-36-15,-36-35 0,142 106 16,105-35-1,35-36 1,-246-35-16,140-71 16,-140 71-16,35-70 15,70-107 1,-70 107 0,-71-1 15,106 71-16,1 36 1,69 69 0,107-34-1,-107-71 1,142 0 0,-141-71-1,-142 36 1,-34 0-1,-1 35 1,0 0 0,142 70-1,175 72 1,-140-72 0,106-35 15,-107-35-16,-176 0-15,142-70 16,-142 35-16,0 35 0,36-71 16,-36 36-16,71-36 15,0 36 1,35 35 0,106 70-1,-212-34-15,106-1 16,-105 0-16,175 1 15,-140-36-15,211 35 16,-211-35-16,105-35 16,0-36-1,-70 0 1,-35 36 15,35 35-15,-71 35-16,71 1 15,-71-1-15,141 71 16,1 0 0,140-71-1,-140-35 1,246-141 0,-176 35-1,-35 0 1,-36 36-1,-70 70 1,35 70 0,71 36-1,-1-35 1,36-36 0,-35-70 15,-71-36-16,71-70-15</inkml:trace>
  <inkml:trace contextRef="#ctx0" brushRef="#br0" timeOffset="12532.01">15134 7479 0,'0'-35'0,"-35"35"16,35-36-16,0 1 15,-35 0 16,-1-1-15,-70-34 0,1 35-1,-36 35 1,-1 0 0,1 35-1,0 0 1,0 0-1,0 36 1,0 35 0,35 0-1,35 35 1,36-35 0,0 35 15,35-35-16,0-71-15,0 35 16,0-34-16,0-1 0,35 0 16,-35 71-1,35 0 1,36-36 0,35 72-1,0-72 1,35 1-1,0-1 1,-35-70 0,105 36-1,-69-36 1,34-36 0,0 1-1,-35-71 16,-70 36-15,35-107 0,-71 142-16,0-106 15,1 106-15,-36-1 0,0-105 16,0-70 0,-106-1-1,35 35 1,-70 1-16</inkml:trace>
  <inkml:trace contextRef="#ctx0" brushRef="#br0" timeOffset="13406.01">17004 9102 0,'35'0'15,"-70"0"-15,70 0 0,0 0 47,1 0-47,140 0 16,-105 0-16,105 0 15,-105 0-15,211 0 16,-212 0-16,72 35 16,-107-35-16,212 0 15,-36 0 1,-105 0 0,-71 0-1</inkml:trace>
  <inkml:trace contextRef="#ctx0" brushRef="#br0" timeOffset="16916.01">19756 9102 0,'35'0'78,"0"35"-78,0-35 15,1 0-15,105 0 16,388 71 0,-141-36-1,-141-35 1,70 0 0,142-35-1,-141-1 1,-107 1-1,-34 35 1,-107-35 0,36 35-1,-35 0 1,-1 35 0,-35-35-1,1 0 16,-72 0-31</inkml:trace>
  <inkml:trace contextRef="#ctx0" brushRef="#br0" timeOffset="20164.02">2822 8749 0,'-35'-71'16,"35"107"62,0-1-62,0 0-16,35 142 15,1 70 1,-36-71 0,0-106-1,35-34 1,-35 34 31,0 1-32,35-1 1,-35 1 0,0-1-1,35 1 17,1-36-17,69 71 1,107-71-16,0-35 31,-1 0-15,36 0-1,-141 0 1,176-35 0,-105 35-1,-142 0-15,141-35 16,-140 35-16,140 0 15,-35 0 1,0-35 0,1 35-1,-1-36 1,0 36 0,-35 0-1,35-35 1,-36 35 15,72 0-15,-36 0-1,-106 0-15,71 0 16,-71 0-16,71-35 16,35 35-1,-70 0 1,-1-36 15,36 36-31,-35-35 16,-1 35-1,-34 0 1,-1-35 15,0 0-15,-35-1-1,0 1 1,0 0-16,-35-36 16,35 36-16,0-71 15,-35-70 1,-36 35 0,36-36-1,0 107 1,35 34-16,0 1 15,-36 35 48,1 0-16,0 0-32,-1 0-15,1 0 16,0-35-16,0 35 16,-1 0-16,-140 0 15,141 0-15,-212-35 16,0 35 0,176 0-16,-176-36 15,212 36-15,-106 0 16,-177 36-1,36-36 1,-35 35 0,34-35-1,-34 0 1,35 35 0,-36-35-1,71 35 1,212-35-1,-212 71-15</inkml:trace>
  <inkml:trace contextRef="#ctx0" brushRef="#br0" timeOffset="29579.03">14922 9842 0,'0'0'0,"-35"0"0,35-35 16,0 0 15,-35 35-31,35-35 16,-35-1-1,-36-34 1,1 35 15,-72-1-31,-104 1 16,69 0 15,1 70-15,-36 0-1,71 36 1,35 70 0,36 0-1,-1 71 1,71-1-1,0 1 1,35-36 0,36 36-1,-1-106 1,71 35 0,36-35-1,-1-71 1,71 0 15,0-70-15,0 0-1,-35-71 1,-106 0 0,-1-35-1,-105 71-15,36-177 16,-36 176-16,-36-141 15,-69-105 1,-37 140 0,-140 1-1</inkml:trace>
  <inkml:trace contextRef="#ctx0" brushRef="#br0" timeOffset="37995.04">32138 9772 0,'0'-35'0,"-35"-1"47,35 1-32,-35 35-15,-1 0 16,36-35-1,-70 35 1,-36-35 0,-35-1-1,-36 72 1,71-1 0,-35 0-1,36 71 1,-1 0-1,0 0 1,35 35 15,71-106-31,-35 71 16,0-71-16,35 142 16,0 34-1,35-34 1,71-36-1,35 0 1,35-35 0,1-36-1,105-35 1,0-35 0,-35-70-1,-35-36 1,-177 71-16,71-71 15,-71 71 1,0-106 0,1-142-16,-142-34 31,0 105-15,71 177-16,-247-247 0</inkml:trace>
  <inkml:trace contextRef="#ctx0" brushRef="#br0" timeOffset="49627.05">21837 11112 0,'0'0'15,"-35"0"-15,35-35 16,-36 35 0,36-35-16,-35 35 31,-35-71-31,-1 71 15,36-35-15,-36 35 16,36 0 0,-36 0-16,36 35 0,-36-35 31,36 36-31,-71-1 16,1 71-1,-1 0 1,35 70-1,1-35 1,34 0 0,36-35-1,0-35-15,0 34 16,0-69-16,36 70 16,34 70-1,1-70 1,70 35-1,-35-71 1,35 1 0,35-71 15,1 0-15,70-106-1,-36 0 1,1-105-1,-142 34 1,-70-34 0,-70-1-1,-142-35 1,36 106 0,-36 35-16</inkml:trace>
  <inkml:trace contextRef="#ctx0" brushRef="#br0" timeOffset="59092.06">19791 14499 0,'-35'0'16,"35"-35"-16,0 70 141,0 0-141,0 1 0,0 34 15,0 36 1,0-71-16,0 1 31,0-1-15,0 0 31,35-35-32,0 35 32,0-35-31,36 0 15,-1 36 16,36-36-47,-35 0 31,35 0-15,0 0-1,-36-36 1,107 36 0,-36-35-1,-106 35-15,-35-35 32,35 35-17,-35-35 1,0-1 15,0 1-15,0 0-1,-35 0-15</inkml:trace>
  <inkml:trace contextRef="#ctx0" brushRef="#br0" timeOffset="65042.07">28363 14746 0,'0'0'0,"-35"0"16,70 0 15,1 0-15,-1 0-1,71 71 1,105-36 0,107 0-1,211 36 1,-35-36-1,0-35 1,0 0 0,176 0-1,-317 0 1,-283 0-16,177 0 31,-176 0-31,70 0 16,-71 0-1,1 35-15</inkml:trace>
  <inkml:trace contextRef="#ctx0" brushRef="#br0" timeOffset="66546.08">2963 15840 0,'-35'0'16,"70"0"15,1 0 0,-1 35-15,0-35-1,71 0 1,106 35 0,140-35-1,-140 0 17,141-35-17,0 0 1,-71 35-1,-106-36 1,-35 1 0,-35 35-1,-70-35 1,-1 35 0,0 0-1,0-35 1,1 35-1,-1 0 1,-70 0 93</inkml:trace>
  <inkml:trace contextRef="#ctx0" brushRef="#br0" timeOffset="75423.08">28963 13300 0,'0'0'0,"0"-36"15,-35 36 1,35-35 0,-36 35-1,36-35 1,-35 0 0,-35-1-1,-1 1 1,-35-35-1,-35 70 1,0-36 0,106 36-16,-106 36 15,105-36-15,-69 35 16,34 0 0,-35 71-1,0 0 16,36 35-15,-1 70 0,1 1-1,70 0 1,0-36 0,70 1-1,36 34 1,-35-105-1,70 35 1,0-35 0,0-35-1,35-1 1,-35-35 0,71-35-1,-36 0 16,-140-35-31,140 0 16,-141 0-16,142-71 16,-36-35-1,-35-106 1,-106-106 0,-106-35-1,-106 70 1,36 71-1,-36 71 1</inkml:trace>
  <inkml:trace contextRef="#ctx0" brushRef="#br0" timeOffset="82139.09">2858 18203 0,'0'-35'79,"35"35"-48,-35 35-31,35-35 0,0 0 15,71 0 1,106 36 0,-1-36-1,1 0 1,106 0 0,-71 0-1,-71 0 1,36 35-1,-71-35 1,-35 0 0,35 35-1,-35-35 1,-1-35 0,1 35-1,35-35 16,0-1-15,1 1 0,-1 35-1,-36 0 1,1 0 0,-35 0-1,-1 0 1</inkml:trace>
  <inkml:trace contextRef="#ctx0" brushRef="#br0" timeOffset="90988.1">10054 16933 0,'0'36'16,"-35"-36"31,0 0 0,-1 0-32,1 0-15,0 0 16,-1 35-16,1-35 0,0 0 0,-36 35 16,36 0-16,-71 36 15,71-36-15,-106 106 16,141-105-16,-71 105 31,1 106-15,105-36-1,0-34 1,1-142-16,105 71 16,-106-71-16,141-35 15,-140 0-15,211-70 16,-212 34-16,141-105 15,-140 0 1,-72-141 0,-140 141-1,141 105-15,-142 1 16,-34 106-16</inkml:trace>
  <inkml:trace contextRef="#ctx0" brushRef="#br0" timeOffset="91438.1">10866 16792 0,'0'0'0,"-36"-35"0,1 35 0,0 0 16,-36 0-1,36 0-15,-36 35 16,36-35-16,-35 106 16,-36 106-1,35-1 1,36-140-16,35 176 31,0-177-31,35 107 16,106-1-1,177-35 1,34-211 0,72-248-1,-283-35 1,-212 1-1,-176 175 1,-246 107 0</inkml:trace>
  <inkml:trace contextRef="#ctx0" brushRef="#br0" timeOffset="92187.11">15734 16969 0,'0'0'0,"0"-36"0,-35 1 31,-1 35-31,36-35 16,-105 0-1,34-36 1,-70 36 0,-71 105-1,-35 107 1,71 34 0,35 71-1,141-176-15,0 212 16,0-248-1,70 142 1,142 0 0,211-71-1,142-212 1,-177-176 0,-141-176-1,-212 352-15,-106-176 16,36 177-16,-177-142 15,-211 1 1,35 175-16</inkml:trace>
  <inkml:trace contextRef="#ctx0" brushRef="#br0" timeOffset="93139.1">22825 18239 0,'0'-36'47,"35"36"-31,0 0-16,36 0 15,105 0 1,-105 0-16,211 36 16,-211-36-16,211 0 15,176 35 1,142-35 0,-106-35-1,-106 35 16,-35-36-15,-177 36 0,-70-35-1,-106 0 1,-35 35 0,35-35-1,-36-1-15</inkml:trace>
  <inkml:trace contextRef="#ctx0" brushRef="#br0" timeOffset="99270.11">25859 19297 0,'0'0'0,"0"-35"0,35 70 125,0-35-125,0 35 15,36 1-15,70-1 0,459 71 16,-177-106 15,-317 0-31,388 35 16,-353-35-16,353 0 16,0 35-1,106 0 1,-142-35-1,-140 36 1,-283-36-16,177 0 16,-177 0-16,71 0 15,-36 0 1</inkml:trace>
  <inkml:trace contextRef="#ctx0" brushRef="#br0" timeOffset="103452.12">3281 20355 0,'0'0'0,"0"36"16,-35-36-1,70 0 17,0 0-17,36 35 1,140 0-1,142 0 1,-35-35 15,34 0-15,1 36 0,-106-36-1,-70 35 1,-72-35-1,-69 0 1,-36 35 0</inkml:trace>
  <inkml:trace contextRef="#ctx0" brushRef="#br0" timeOffset="104202.12">7796 20638 0,'-35'0'0,"0"0"15,35-36-15,35 36 16,0 0 0,36 0-1,141 0 1,176-35-1,-36 35 1,178-71 0,-107 36 15,-317 35-31,282-35 16,-318 35-16,177-35 15,106-1 1,-141 36-1,-106 0 1,-71 0 0</inkml:trace>
  <inkml:trace contextRef="#ctx0" brushRef="#br0" timeOffset="118334.14">25259 20391 0,'0'-36'0,"-35"36"15,35-35 1,-36 35 0,1-71-1,0 71 1,-1-35-16,1 0 15,0 35-15,-36-35 16,-70-1 0,-70 72-1,34-36 1,142 35-16,-141 0 16,140-35-16,-105 106 15,35 0 1,36 35-1,34-106-15,1 106 16,35-105 0,-35 105-16,35 70 15,0-175 1,0 140 0,0-141-16,35 36 15,36 70 1,105-35-1,36-36 1,105-70 0,1-70-1,-36-1 1,-106-35 0,1-141-1,-177 71 1,0 141-16,-106-318 15,71 318 1,-36-106-16,-70 0 31,-106 70-31</inkml:trace>
  <inkml:trace contextRef="#ctx0" brushRef="#br0" timeOffset="121620.14">7161 21484 0,'0'0'0,"-35"0"0,35-35 0,0 0 31,0 70 16,0 0-31,0 36-1,35 70 1,1 35 0,-36-140-16,35 140 15,-35-141-15,0 71 16,35 0 0,0 0-1,-35-71 1,0 0-16,36 36 15,-36-36 1,0 0-16,35 1 31,-35-1-15,35 0-16,36 0 31,35-35-15,35 0-1,35-35 1,-35 0 0,71 35-1,-177 0-15,106 0 16,-105 0-16,69 0 16,72 0-1,-71 0 1,35 0-1,0 35 1,35-35 0,1 0-1,-71 0 1,35 35 15,-36-35-15,72 36-1,-36-36 1,0 0 0,0 0-1,0 0 1,-35 0 0,141-36-1,-106 36 1,0 0-1,-35-35 1,35 35 15,-70-35-15,-36 35-16,71-35 0,-71 35 16,1 0-1,-1 0-15,35-36 16,-34 36-16,-1 0 15,71-35 1,-36 0 0,-34 35-1,34 0 1,-35 0-16,36 0 16,-36 0-16,36-36 15,-1 36 1,1-35-1,-36 0 1,0 0 0,-70-36-1,35 1 1,0-1 15,-35-105-15,0 35-1,-1 35 1,1-35 0,-36 35-1,71 35 1,-35 36 0,0 35 15,35 35-16,-35-35 1,-1 0 0,1 35-1,-177 1 1,71-1 0,-141 0-1,70 1 1,-140-36-1,34 35 1,-35 0 0,71-35-1,212 0-15,-213 35 16,213-35-16,-248 36 16,-34-1-1,69-35 1,107 35-1,35 1-15,-141-1 16,246-35-16,-211 35 16,36 0-1,34 1 1,-70-1 0</inkml:trace>
  <inkml:trace contextRef="#ctx0" brushRef="#br0" timeOffset="131735.15">24800 21449 0,'0'0'0,"0"-35"15,0 70 79,0 0-63,0 0-15,0 71-16,0-70 0,0 140 16,36-35-1,-36 0 1,35-35 15,-35 0-15,35 0-1,-35-36 1,35 1 0,-35-36-1,0 0 1,0 1 31,36-36-32,-36 35 32,35-35-47,0 0 16,0 35 0,1-35-1,34 0 1,36 35-1,0-35 1,0 0 0,35-35-1,0 35 1,-70 0 0,-1 0-1,-35 0 1,71 0-1,-35 0 1,35-35 0,-36 35-1,36 0 1,-35 0 15,34 35-15,1-35-1,-35 0 1,35 35 0,0-35-1,-1-35 1,1 35 0,-35 0-1,-1 0 1,1 0-1,-1 0 1,36 0 0,-71 0-1,71 0 1,0-35 15,-35 35-15,-36 0-1,0 0-15,1 0 16,-1 0-16,0 0 16,0 0-1,1 0 1,-1 0 0,-35-35 62,35-1-78,-35 1 15,0 0-15,0-36 16,-35 36 0,35-36-1,-35-105 1,-1 35-1,36 106-15,-35-71 16,35 71-16,-35-36 16,35 36-16,0-36 15,-35 71-15,35-35 16,0 0 0,-36 35 30,1 0 64,0 0-110,-1 0 15,1 0 1,0 0-16,-71 0 16,-106 0-1,-105-36 1,-36 36 0,106 0-1,35 0 1,36 0-1,0 0 1,35 0 0,0 0-1,-1 0 1,-69 36 15,-1-36-15,-35 35-1,106-35 1,35 0 0,0 0-1,71 0 1,0 0-16</inkml:trace>
  <inkml:trace contextRef="#ctx0" brushRef="#br0" timeOffset="140031.16">25188 22754 0,'0'-70'16,"0"34"15,-35-34-31,-71-71 31,36 105-15,-36 36 0,35 0-1,-35 0 1,-35 71 0,0 70-1,71 35 1,-1 1-1,71-107-15,-70 107 16,70-107-16,0 36 16,0 71-1,35-1 1,106-35 0,0-70-1,-70-71 1,176 35-1,-177-35-15,142-35 16,70-107 0,-141-34-1,-106 0 1,-70 140-16,-35-175 16,34 176-16,-105-142 15,35 71 1,-70 36-16</inkml:trace>
  <inkml:trace contextRef="#ctx0" brushRef="#br0" timeOffset="141764.16">28363 23777 0,'-35'0'16,"0"0"31,70 0 47,0 0-79,1 0-15,-1 0 0,141 0 16,36 35 0,-142-35-16,142 0 15,-141 0-15,35 0 16,282 36-1,-212-36 1,36 0 0,-36 0-1,36 0 1,-71 0 15,71 0-31,-36 0 16,0 0 15,-35 0-15,-35 0-1,-35 0 1,70 0 0,-35 0-1,-36-36-15</inkml:trace>
</inkml:ink>
</file>

<file path=ppt/ink/ink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3T19:10:02.629"/>
    </inkml:context>
    <inkml:brush xml:id="br0">
      <inkml:brushProperty name="width" value="0.05292" units="cm"/>
      <inkml:brushProperty name="height" value="0.05292" units="cm"/>
      <inkml:brushProperty name="color" value="#C00000"/>
    </inkml:brush>
  </inkml:definitions>
  <inkml:trace contextRef="#ctx0" brushRef="#br0">20567 7902 0,'-35'0'94,"35"-35"-78,-36 35-16,1 0 0,35-35 15,-70 35-15,-1-36 16,-70 1-1,0 35 1,35 0 0,0 0 15,0 35-15,-35 36-1,35 35 1,36 0-1,35-71-15,-1 106 16,1-141-16,35 106 16,-35 70-1,35 1 1,0-1 0,35-35-1,0-35 1,36 0-1,-36-36 17,71 71-17,-36-70 1,36-36 0,0 1-1,70-36 1,-70-36-1,141 1 1,-141-36 0,35-70-1,-105 71 1,34-71 0,-70 35-1,0-141 1,-70 70-1,-36 36 1,70 106-16,-69-106 16,69 106-1,-175-106-15</inkml:trace>
  <inkml:trace contextRef="#ctx0" brushRef="#br0" timeOffset="4534">22119 8008 0,'-35'-35'78,"35"0"-62,-35 35-16,-1-36 0,-105-105 15,0 0 1,-71-35-1,71-1 1,-35-105 15,70 106-15,-70-36 0,70 71-1,-70-71 1,34 36-1,-34-1 1,70 36 0,-35-35-1,70 70 1,1 0 0,-36-35-1,0-71 1,0 71-1,1 106 1,69-36 0,1 71 15,35-35-15,35 0-16</inkml:trace>
  <inkml:trace contextRef="#ctx0" brushRef="#br0" timeOffset="5966">18027 3951 0,'0'0'0,"0"-35"0,-35 35 15,35-35 17,35 35-1,-35 35-31,71 0 15,34 71 17,72 35-32,70 0 31,-36-70-15,-175-71-16,69 70 15,-69-70-15,34 0 16,-34 0-1,-36-35 1,0 0 0,0-71-1,-36-141 1,-34 0 0,-1 106 15,-70-71-16,70 106-15,1 71 16</inkml:trace>
  <inkml:trace contextRef="#ctx0" brushRef="#br0" timeOffset="7066.01">19650 3986 0,'0'0'0,"-36"0"31,36-35-15,0 0 0,-35 35-16,35-35 15,-35-1 1,-36 1-1,-34 0 1,69 70 0,-34 71-1,70 0 1,-36-71-16,36 106 16,36-106-16,-36 36 15,35-1 1,36-70-1,34-35 1,-34-35 0,-36-71 15,-35 35-15,0 0-1,0 71 1,0 70-1,-35-35 1,70 35 0,-35 36-1,71 35 1,-1-1 0,-34-34-1,34-71 1,-35-35-1,1-71 1,-36-35 0,0 0 15,-71-1-15,71 72-1,0 35 1,0-1 15,35 36-31,1 0 16,34 71-1,1 35 1,-36-36 0,0 1-1,1 35 1,-36 0-1,35-71 1,-35 0 0,35 0 15,0-35-15,1-35-1,-1-35 1,-70-107-16</inkml:trace>
  <inkml:trace contextRef="#ctx0" brushRef="#br0" timeOffset="7585">20673 3881 0,'-35'0'0,"35"35"31,-36-35 1,36 35-17,0 0 1,36-35-16,-36 36 15,35-36 1,0-36 0,-35-34 15,0-1-15,-35 36-1,0 0 1,-1 35-1,36 35 1</inkml:trace>
  <inkml:trace contextRef="#ctx0" brushRef="#br0" timeOffset="7966">20814 2469 0,'0'0'0,"0"-35"0,0 70 46,0 1-30,0-1 0,0 0-16,35 142 15,0 140 1,36-35 0,0 36-1,34 70 1,1-106-1,-35 0 1</inkml:trace>
  <inkml:trace contextRef="#ctx0" brushRef="#br0" timeOffset="8566">21308 2646 0,'0'0'0,"0"35"0,-36-35 31,36 35-15,36-35-1,-36 36-15,0-1 16,35 36-1,106 105 1,-106-141-16,107 142 16,-107-142-16,71 71 15,-71-71-15,106 71 16,-106-106-16,36 70 16,-36-70-1,-35-35 16,0 0-31,0-36 16,0-70 0,-35-71 15,-36-34-15,36 69-1,0 36 1,-36 35-16</inkml:trace>
  <inkml:trace contextRef="#ctx0" brushRef="#br0" timeOffset="9121">22613 3104 0,'0'0'0,"-35"0"16,-1 0 15,36-35-15,-35 35-1,-35 0 1,34 0 0,1 0 15,0 35-31,35 71 15,0 35 1,70-35 0,1-71 15,35-35-15,-71-70-1,36-36 1,-71 71-16,-36-71 15,1 71-15,0-36 16,-36 36 0,71 0-16,-35 35 15,0 35-15</inkml:trace>
  <inkml:trace contextRef="#ctx0" brushRef="#br0" timeOffset="9649">23001 2893 0,'-35'0'47,"70"0"0,-35-35 0,35 35-32,-35-36-15,0 1 0,0 0 16,-35 35-1,35-36-15,-35 1 16,-36 70 0,36 1 15,0 70-15,35-1-1,0 36 1,35-35-1,36-70 1,70-1 0,0-70-1,-35-71 1,-36 35-16</inkml:trace>
  <inkml:trace contextRef="#ctx0" brushRef="#br0" timeOffset="10033">23777 3175 0,'0'0'16,"0"-35"0,-35 35-1,70 0 17,-35-36-17,35 36 1,-35-35-1,-35 35 17,0 0-1,35 35-15,0-70-1</inkml:trace>
  <inkml:trace contextRef="#ctx0" brushRef="#br0" timeOffset="12034">23671 8149 0,'36'0'47,"-36"-35"-31,35 35-16,-35-35 16,35 35-1,36-247 1,35-106-1,35-35 1,-106 247-16,177-424 16,-177 459-16,106-211 15,71-212 1,-36 105 0,-105 213-1,-1-36 1,-70 176-1,35 36 1,-35 0 0</inkml:trace>
  <inkml:trace contextRef="#ctx0" brushRef="#br0" timeOffset="12919.01">24800 3210 0,'0'0'0,"0"-35"47,36 35-31,-1-35-1,0 35-15,36-36 16,140-34 0,36-36-1,-70 0 1,-1 36 0,-70 70-1</inkml:trace>
  <inkml:trace contextRef="#ctx0" brushRef="#br0" timeOffset="13232.01">25365 2963 0,'0'0'15,"-36"0"-15,36-35 16,36 35 15,-1 35-15,36 36 0,34 105-1,37 1 1,-142-142-16,141 106 15,-141-106-15,70 71 16,-35 35 0</inkml:trace>
  <inkml:trace contextRef="#ctx0" brushRef="#br0" timeOffset="13698.01">26141 3457 0,'0'-35'16,"35"35"30,-35-35-30,35 35 0,-35-36-16,36 36 0,34-105 15,1 34 17,-71 0-17,-71 36 1,1 35-1,34 0-15,1 35 16,0-35-16,35 71 16,-35 0-1,70 70 1,35-36 0,36-34-1,-71-36-15,107-35 16,-107 0-16,177-106 15</inkml:trace>
  <inkml:trace contextRef="#ctx0" brushRef="#br0" timeOffset="14098.01">26670 2963 0,'0'36'62,"35"-36"-62,-35 35 0,36-35 16,-36 35-16,70 36 16,-70-36-16,35 36 15,71-1 1,-70 1-1,-1-71 1,-70 0 0,-1 0-1,-34-36 17,34 1-17,-34-106 1,70 35-1,0 0 1,106-70-16</inkml:trace>
  <inkml:trace contextRef="#ctx0" brushRef="#br0" timeOffset="15081.01">27058 2928 0,'0'0'0,"35"0"15,1 0 17,-1 0-17,0 0 1,71 35 0,-35 36-1,-1 35 1,-35-36-1,-35-34 1,0-72 0,-35-34-1,0-36 17,35 0-17,-35-35 1,35 106-1,35-1 1,0 72 0,0-1 15,36 106-15,-1-70-16,-34-36 0,34 35 15,-70-34-15,36-36 16,-36 0-1,-71 0 1,0-106 0,1 0-1,70-35 17,0 70-17,70 71 1,36 36-1,35 70 1,1-36 0,34 36-1,-105-106 1,-1-71 0,-70-34-1,-35-37 1,35 107-16,-35-71 15,-1 71-15,1 0 16,35 70 15,0 0-15,35 36 0,1-1-1,69 72 1,-34-72-1,-1 1-15</inkml:trace>
  <inkml:trace contextRef="#ctx0" brushRef="#br0" timeOffset="15228.01">28011 2152 0,'0'0'0</inkml:trace>
  <inkml:trace contextRef="#ctx0" brushRef="#br0" timeOffset="15765.01">28399 2399 0,'0'0'0,"35"0"16,0 0 30,0 0-46,36 35 16,35 36 0,0 35 15,-36-36-15,-70 1-1,35-36 1,-70-35-1,35-35 1,0-71 0,-35-35-1,0 0 1,35 35 0,0 70-1,70 72 1,1 34-1,-1 36 1,1 0 0,35 35-1,-36-35 1</inkml:trace>
  <inkml:trace contextRef="#ctx0" brushRef="#br0" timeOffset="16299.01">29104 2187 0,'0'0'0,"0"-35"16,0 0-1,0-1-15,35 1 32,1 35-17,-1 0 1,36 35 0,34 36-1,-34 35 1,-36-106-16,1 141 15,-36-106-15,0 36 16,0 35 0,-36-106-1,-34 0 1,-1-106 0,36-35-1,35 35 1,70 70-1,-34 36 1,70 36 0,-1 34-1,-69-34 1,34-1 0,-35-35-16,1 0 15,34-35 1,-34-177-16</inkml:trace>
  <inkml:trace contextRef="#ctx0" brushRef="#br0" timeOffset="16648.01">29669 1270 0,'0'0'15,"-36"-71"-15,36 36 16,-35 35-16,35 35 62,35-35-46,-35 36-16,71 70 16,-1 105 15,-34-70-31,-1 36 31,36 34-15,-36-105-1,71 35 1,35-70 0,0-71-1,0-71 1,-70-140-16</inkml:trace>
  <inkml:trace contextRef="#ctx0" brushRef="#br0" timeOffset="18487.02">25224 8079 0,'0'-36'15,"35"1"17,0 0-32,-35 0 15,141-107 1,36-69-1,34-36 1,142-141 0,35-36-1,-70 107 1,34-71 15,-34 70-15,35-105-1,0 105 1,-107 107 0,37-36-1,-107 106 1,-141 106-16,71-71 16,-71 70-16</inkml:trace>
  <inkml:trace contextRef="#ctx0" brushRef="#br0" timeOffset="19431.01">30198 3387 0,'0'0'0,"0"-36"15,35 36-15,-35-35 32,-35 35-17,-1 0 16,1 0-15,-35 0 0,-36 106-1,35-36 1,36 1-16,0 0 16,35-36-16,0 0 0,0 0 15,35 71 1,36-35-1,-36-71-15,71 35 16,-71 0-16,141-35 16,-35 36-1,1-36 1,-37 35 15,-69-35-15,-1 35-1,-35 36 1,-35-1 0,-1 1-1,-69-36 1,-37 0 0,37-35-1,-107-211 1</inkml:trace>
  <inkml:trace contextRef="#ctx0" brushRef="#br0" timeOffset="19765.02">30515 2928 0,'0'35'47,"36"-35"-47,-36 36 0,0-1 15,105 141 1,37 71-1,-37-70 1,36 34 0,-105-175-16,34 105 15,-34-141 1,69 141-16</inkml:trace>
  <inkml:trace contextRef="#ctx0" brushRef="#br0" timeOffset="20764.01">30798 3598 0,'35'0'46,"0"0"-46,0-35 16,1 35-16,211-71 16,-106 36-1,70-35 1,-105-1 15,-71 71-31,36-70 16,-71 34-16,-35 36 15,-36 0 1,-35 0 0,71 36-1,-36-1 1,71 71 0,0-1-1,36 37 1,-1-72-1,71-70 1,-36-35 0,72-142-1,-107 36 1,-35 36 15,-35 69-15,-1 1-1,36 70 1,36 36 0,-36 35-1,70-1 1,1-34 0,-1-71-1,1-71 1,-36-34-1,-35-72 1,-35 71 0,35 71-16,-35-35 15,35 34 1,35 36 15,0 0-15,36 0-1,-36 36 1,35 34 0,-34 71-1,-36-35 1,35 35 0,0-106-1,-35 1-15,106-36 16,-106-36-16,35 36 0,71-35 15,35-106 1,-70 0 0,-106 70-1,-142 1 1</inkml:trace>
  <inkml:trace contextRef="#ctx0" brushRef="#br0" timeOffset="21182.01">32350 2152 0,'0'-35'0,"35"35"31,-35 35-15,0 0 0,0 0-16,71 71 15,-1 106 1,36-36 15,-36 1-15,36-36-1,0-35 1,-35-36 0,-1 1-1,36-71 1,-71 0-16,36 0 16,-36 0-16,1-35 15,-36-1-15,70-34 16,-105-1-16</inkml:trace>
  <inkml:trace contextRef="#ctx0" brushRef="#br0" timeOffset="21398.02">32667 2646 0,'0'0'0,"0"-35"16,35 35-1,-35-36 1,36 1 0,-1 35-16,71-35 15,-71-1-15,36 36 16,35 0-16</inkml:trace>
  <inkml:trace contextRef="#ctx0" brushRef="#br0" timeOffset="25463.02">26705 8220 0,'0'35'31,"36"-35"-15,-1-35 15,0 35-16,71-36-15,176-140 16,0 35 0,71-35-1,-247 140-15,282-175 16,-282 175 0,141-105-1,106-106 1,-106 36-1,35 34 1,-71 71 0,72-35-1,-72 0 1,-70 35 0,1 0-1,-1 36 1,0-36-1,-35 36 1,35-36 0,35 0-1,-70 35 1,0 1 0,0-1 15,-36 1-16,36-1 1,35-35 0,0 0-1,-70 36 1,-1 35 0,-34 35 46,-36-36-62</inkml:trace>
  <inkml:trace contextRef="#ctx0" brushRef="#br0" timeOffset="32946.02">32314 4374 0,'-35'0'15,"70"0"32,-35 36 0,36-36-47,-36 35 0,0 0 16,70 106-1,-34 36 1,69-1 0,-34-35-1,-1-70 1,-34-71-1</inkml:trace>
  <inkml:trace contextRef="#ctx0" brushRef="#br0" timeOffset="33330.02">32314 4198 0,'0'-35'0,"-35"35"16,35-35 0,-35-1-1,35 1-15,0 0 16,35 35 0,36-36-1,140 36 1,72 36-1,-142 34 1,-141-34-16,106 34 16,-106-35-16,0 71 15,-36 0 1,-70 35 0,1-35 15,-1-36-16,-35-34-15</inkml:trace>
  <inkml:trace contextRef="#ctx0" brushRef="#br0" timeOffset="33796.02">33161 4727 0,'0'0'16,"-35"-35"-16,70 35 46,-35 35-30,35-35 0,-35 35-16,36 1 15,70 70 1,-36-1 0,-35-34-1,1-71 1,-72 0-1,1-71 1,0 1 0,35 35-16,-35-36 15,35 36 1,0-1-16,35-69 16,35-1-1</inkml:trace>
  <inkml:trace contextRef="#ctx0" brushRef="#br0" timeOffset="34263.02">33796 4657 0,'0'0'0,"0"-36"16,-35 36 0,35-35-16,-35 35 15,-1-35 1,1 0 0,0 70-1,-1 35 16,36 71-15,0-35 0,36-70-1,70-1 1,-36-70 0,36-36-1,-71-35 1,-35 71-16,-70-36 15,70 36-15,-71 35 16,36-35 0,0 70-1,70 106 1</inkml:trace>
  <inkml:trace contextRef="#ctx0" brushRef="#br0" timeOffset="34846.02">34361 4586 0,'0'0'0,"0"-35"16,0 0-16,0-1 16,-36 1-1,1-36 1,-36 1-1,1 35 1,-1 70 0,1 35-1,-1 36 1,71 0 0,35-35-1,71-1 16,35-105-15,-105 35-16,105-106 16,-141 71-16,35 0 0,0-1 15,-35 1-15,36-247 16,-72 141 0,-69-106-1,34 106 1,0 70-1,36 71 1,35 35 15,35 1-31,1 140 16,34 36 0,36-1 15,-35-70-16,-1-35 1,-34 0-16</inkml:trace>
  <inkml:trace contextRef="#ctx0" brushRef="#br0" timeOffset="35230.02">34643 4163 0,'0'35'47,"0"0"-31,35-35-1,-35 36-15,35 34 31,36-35-15,-71 1-16,35-1 16,0-35-16,1-35 15,-1-1 1,0-69 0,-35 34-1,-35 36-15,0-71 16,-1 71-16,36-1 15,-35 36 1,0 106 0</inkml:trace>
  <inkml:trace contextRef="#ctx0" brushRef="#br0" timeOffset="35896.02">35101 4057 0,'-35'-35'0,"35"70"15,0-70-15,35 35 78,-35-36-46,36 36-17,-36-35-15,0 0 0,0-36 16,0 1 0,-36 34-1,36 72 16,-35 34-15,0 36 0,35 0-1,35 0 1,36-71 0,34-70-1,37-36 1,-1-105-1,-106-1 1,-106-105 0,-34 106-1,34 35 1,0 105 0,36 36-16,35 36 31,0-1-16,35 36 1,1 70 0,70 35-1,-1-70 1,1 35 0</inkml:trace>
  <inkml:trace contextRef="#ctx0" brushRef="#br0" timeOffset="36314.02">35207 3634 0,'0'0'0,"35"0"47,-35-36-32,36 36-15,-1 0 16,36 0 0,34 0-1,-34 0 1,35-70 0,-71 34-1,-35 1 1,-35 0-1,70 35 1,-35 35 15,0 0-15,35 1-16,1 34 16,-1 36-1,0-71 1</inkml:trace>
  <inkml:trace contextRef="#ctx0" brushRef="#br0" timeOffset="36474.02">35666 3104 0,'0'0'0,"-35"0"0,70 36 78</inkml:trace>
  <inkml:trace contextRef="#ctx0" brushRef="#br0" timeOffset="36912.02">35878 3281 0,'0'0'0,"0"-35"16,-36 35-16,36-36 0,0 1 15,0 0 1,-35-1 0,35 72 15,-35-1-31,35 36 15,0 34 1,0 1 0,35-106-1,36-35 1,-1-106 0,-35 35 15,-35 35-16,-35 36 1,70 35 0,-35 35-1,0 1 1,36 34 0,34 71-16</inkml:trace>
  <inkml:trace contextRef="#ctx0" brushRef="#br0" timeOffset="40778.03">11430 9454 0,'0'0'0,"0"-35"31,0 0-15,0 0-1,-35-1 1,-1 1 0,1 35-1,-35-35 1,-36 35 0,70 0-16,-210 35 15,175 0-15,0 1 16,-140 69-1,105 1 1,35 71 0,1-36-1,70-71-15,0 107 16,0-142-16,35 177 16,36-1-1,35 1 16,35-106-15,141-71 0,-35-35-1,35-106 1,-106 36 0,1-71-1,-107 35 1,-34 0-1,-72-141 1,-69 35 0,105 177-16,-142-177 15,107 177-15,-71-71 16,-35 0 0</inkml:trace>
  <inkml:trace contextRef="#ctx0" brushRef="#br0" timeOffset="43978.03">17568 9454 0,'36'-70'0,"-72"70"125,36-35-110,0-1 17,-35 36-32,35-35 15,-35 35-15,-71-106 16,71 106-16,-71-70 16,71 70-1,-36-36-15,-35 72 16,0-36 15,71 35-31,-106 36 16,106-36-16,-1 0 15,-69 71 1,69 35 0,1 0-1,35-35 1,0 70-1,35-35 1,1 36 0,34-36-1,36 35 1,70-70 0,1-35-1,34-71 16,36-71-15,-176 71-16,35-70 16,-36 70-16,71-141 15,1-36 1,-72 36 0,-70 0-1,-35-36 1,-71 1-1,0 70 1,0 36-16</inkml:trace>
  <inkml:trace contextRef="#ctx0" brushRef="#br0" timeOffset="44861.03">19756 9454 0,'0'0'15,"0"-35"-15,-36 35 0,36-35 32,-35 35-17,0-35-15,-1-1 0,1 36 16,0-35-1,-36 35 1,1 35 0,-1 36-1,36-36-15,-36 106 16,71-105-16,-70 140 16,70-35-1,35 71 1,71-71-1,106 71 1,-36-177 0,106-70-1,-211 35-15,176-142 16,-177 107-16,71-106 16,-70-71-1,-142 71 16,71 71-31,-141-71 16,71 70-16,-36 0 16,-212-105-16</inkml:trace>
  <inkml:trace contextRef="#ctx0" brushRef="#br0" timeOffset="48477.04">17357 11148 0,'-36'0'0,"36"-36"0,-35 36 16,35-35-1,-35 35 1,35-35-16,-106 0 16,71 35-16,-36-36 15,-105 36 1,35 0-1,105 36-15,-140 34 16,141-70-16,-36 71 16,-105 105-1,70 36 1,71 0 0,70 70-1,35-71 16,-34-175-31,140 140 0,-141-176 16,142 71 0,246-107-1,-70-70 1,-247 71-16,176-176 16,-211 140-16,-1-70 15,-70-106 1,-176 71-1,-71 34 1,0 72-16</inkml:trace>
  <inkml:trace contextRef="#ctx0" brushRef="#br0" timeOffset="53360.04">11112 12735 0,'0'-35'31,"-35"0"0,0-1-15,0 1-16,-1 35 16,1-35-16,0 35 15,0 0-15,-107 0 16,107 0 0,-71 0-16,71 0 0,-106 35 15,106 0-15,-142 36 16,71 0-1,1 34 17,69-69-32,-34 175 15,34-175-15,36 69 16,0 72 0,36-1-1,34-35 1,71 36-1,106-71 17,-176-71-32,-36-35 0,106 0 0,-70 0 0,105-71 15,106-35 1,-211 71-16,105-106 16,-140 106-16,70-71 15,-71-106 16,-70 106-31,-36-35 32,71 106-32,-247-177 15</inkml:trace>
  <inkml:trace contextRef="#ctx0" brushRef="#br0" timeOffset="56213.04">2611 7479 0,'0'0'0,"-36"0"0,1 0 0,0 0 15,-36-35 1,1 35 0,34 0-16,-70 0 15,71 0-15,-35 0 16,-107 70 0,36 1-1,71-1 16,-36 1-15,71-71-16,-36 70 16,36-34-16,-1-1 0,1 0 15,-35 71 1,70-71-16,-36 71 16,1-71-16,35 1 15,-35 70 1,35 35-1,0 0 1,0 0 0,35 0-1,-35-106-15,0 71 16,35-35-16,-35-36 16,0 0-16,36 142 15,-1-1 1,0 0-1,-35-35 17,35-35-17,-35 106 1,36-71 0,-36 71-1,0-1 1,35 1-1,-35-106 1,0 70 0,0-140-16,35 211 15,-35-212-15,0 106 16,36 0 0,-36 35-1,0-34 16,0-107-31,0 141 16,0-141-16,0 71 16,35 35-1,-35 36 1,0-36 0,0-106-16,35 71 15,-35-71-15,0 1 16,0 105-1,35 0 1,1 0 0,-1-71-1,0 72 1,-35-72 0,0-35-16,35 71 15,-35-70-15,71 34 16,-36 36-1,1 0 17,34-71-17,-70 0-15,35-35 16,-35 36-16,36-36 0,-1 35 16,71 0-1,0-35 1,35 0-1,35-35-15</inkml:trace>
  <inkml:trace contextRef="#ctx0" brushRef="#br0" timeOffset="78957.06">20249 16122 0,'-35'-35'0,"0"35"15,0-36 1,-1 36-1,1 0 1,0-35 0,-1 0-1,1 35 1,70 0 31,1 0-47,70 0 15,141 0 1,35-35 15,71 35-15,-177-36-16,212 1 16,-282 35-16,211 0 15,212-35 1,-140-1-1,-284 1-15,213 0 16,-248 35-16,354-35 16,70-36-1,-106 1 1,-318 70-16,318-36 16,-317 1-16,246 35 15,-34-35 1,-72 35-1,1 0 1,-106 0 0,-71 0-16,71 35 15,-71-35 1,36 0 0,-36 35-1,0-35 1,1 0-1,-72 0 1</inkml:trace>
  <inkml:trace contextRef="#ctx0" brushRef="#br0" timeOffset="81309.06">15381 16298 0,'0'0'0,"0"-35"15,0 0 1,-35 35-1,35-71 1,-71 36 0,36-36-1,-36 71 1,-34 0 0,-72 71-1,36 35 1,71-71-16,-72 141 15,107-140-15,-35 175 16,-1 1 0,106 0 15,36 35-31,105-36 31,-140-175-31,210 69 16,-175-69-16,176-36 15,141-71 1,-35-141 0,-283 142-16,71-106 15,-105 105-15,-36-141 16,-106 36 0,-106 0-1,36 105-15</inkml:trace>
  <inkml:trace contextRef="#ctx0" brushRef="#br0" timeOffset="82656.07">23072 17992 0,'0'0'0,"0"-36"0,35 36 78,-35 36-62,35-36 0,36 0-16,-36 35 0,36-35 0,176 35 15,70-35 1,1 36 15,70-36-15,70 0-1,-34 35 1,-142 0 0,0 0-1,-35-35 1,-35 0 0,70 0-1,-35 36 1,-36-36-1,1-36 1,-106 36 0,0 0-1,-71-35 1,-70 0 0</inkml:trace>
  <inkml:trace contextRef="#ctx0" brushRef="#br0" timeOffset="86308.06">13511 17780 0,'0'0'0,"0"-35"0,0-1 15,0 1 1,-35 35 0,35-35-16,-35 0 15,35-1 1,-35 72-1,35 34 1,0 107 0,35 140-1,0-70 1,-35-176 0,71 140-1,-71-140-15,70 70 16,1 71-1,-36-71 1,0-71 0,1-34-1,-1-36 48,-35 35-48,35-35-15,0 0 0,71 0 16,-35 35 0,105-35-1,-35 0 1,0 0 0,71 0 15,-71-35-16,-35 35 1,141-35 0,-106 35-1,71 0 1,-71 0 0,71 35-1,-107-35 1,72 0-1,-1 35 1,-70-35 0,70 0-1,-34-35 1,-37 35 15,142-35-15,-70 35-1,-36 0 1,-35 0 0,-36 0-1,1 0 1,35-36 0,-1 1-1,-34 0 1,-36-1-1,1 36 1,-1-35 0,0 0-1,0 0 1,-35-71 15,0 35-15,0-35-1,0 36 1,0-107 0,0 1-1,0-36 1,-35 36 0,35 0-1,-35 105 1,35 0-1,0 36 1,-35 35 78,-1 0-63,1 0-31,0 0 16,-1 0-16,-34 0 15,-107 0 1,-105 35 0,-71-35-1,71 0 1,0-35-1,106 35 1,-1 0 0,1-35-1,-36 35 1,36 0 0,-1 0 15,1 0-16,0 35 1,34-35 0,1 0-1,0 35 1,35-35 0,36 0-1,-36 0-15</inkml:trace>
  <inkml:trace contextRef="#ctx0" brushRef="#br0" timeOffset="91227.07">8608 14464 0,'-36'-71'16,"36"36"-16,-35 0 31,35 0-15,-35 35-16,0-71 16,-106-35 15,70 36-16,-35 34 1,-35 36 0,0-35-1,-35 106 1,34-36 0,72 35-1,35-34-15,-1 34 16,1-34-16,0 69 15,-1 72 1,1-1 0,0 36-1,35-36 1,35-35 15,0 0-15,1 36-1,70-1 1,-71-70 0,71 0-1,-71-71-15,71 0 16,-71 1-16,0-36 0,107 35 16,-72 0-16,106 0 15,1-35 1,70-35-1,-36-106 1,-105 35 0,106-246-1,-141 140 1,-142-70 0,-35 35 15,-106 0-16,107 141 1,-142-35-16</inkml:trace>
  <inkml:trace contextRef="#ctx0" brushRef="#br0" timeOffset="101387.08">19368 19473 0,'-36'0'47,"36"-35"-47,0 0 15,0 70 48,0 0-32,36-35-31,-36 36 0,0 34 16,0 71-1,35 71 1,0 0 0,0-36-1,1 36 1,-1-71 15,-35 0-31,0 35 31,0-140-31,0 69 16,0-69-16,0 34 16,0 36-1,35-71 1,-35 36 0,35-36-1,1-35 1,-36 35-1,35-35-15,0 0 16,1 0-16,-1 0 16,71 0-1,35 0 1,-106 0-16,71-35 16,-71 35-16,71 0 15,35 0 16,0 0-15,0 0 0,0 0-1,-35 0 1,0 0 0,0 0-1,0-35 1,-36 35-1,107 0 1,-1 0 0,-35-35-1,36 35 1,-36-36 15,0 36-31,0 0 31,0 0-15,0 0 0,-35 0-1,-71 0-15,106-35 16,-105 70-16,-1-35 0,0 0 16,1 0-16,105 0 15,-106 0-15,106 0 16,-106 0-16,36 0 15,70 36 1,0-36 0,-70 0-1,70 0 1,-35 0 0,-1 0-1,37 0 16,-37 0-15,36 0 0,71 0-1,-36 0 1,-34 0 0,-107 0-16,106 35 15,-106-35-15,71 0 16,35 0-1,0 35 1,-70-35 0,35 0-1,0 0 1,-1 35 0,1-35 15,0-35-31,-35 35 31,-1 0-15,-35 0-16,71-35 15,-70 35-15,34 0 16,36-35 0,0-1-1,-36 1 1,-34-36-1,34-34 1,-35 34 0,-35-70-1,36 0 1,-36 0 0,-36 35-1,36 0 16,0-35-15,-35 0 0,0 0-1,35 105-15,0-34 16,-35 35-16,35-36 16,-36 1-1,1-1 1,35 0-1,-35 1 1,35 35 0,-35-1-1,-1 1 1,1 35 15,-36 0-31,-70 0 31,106 0-31,-71 0 16,36 0-16,-107 35 16,107-35-16,-177 0 15,176 0-15,-140 0 16,-36 36 0,-71-36-1,-35 35 1,106-35-1,0 0 1,0 0 0,0 0-1,36 0 1,-107 35 0,107-35-1,175 0 1,-175 0-1,175 0-15,-105 0 16,-70 0 0,-72 35-1,1 1 1,35-36 0,0 35-1,106-35 1,-176 0 15,211 0-31,-70 0 16,34 35-1,107-35-15,-106-35 16</inkml:trace>
  <inkml:trace contextRef="#ctx0" brushRef="#br0" timeOffset="142345.11">5680 24024 0,'0'0'0,"35"0"78,-35 35-15,0 1-63,35-36 16,-35 35-16,0 0 15,36 71 1,-1 0-1,0-71 1,-35 36 0,0-36-1,35-35 17,-35 35-17,0 1 79,36-36-78,-1 0 62,0 0-47,0 0-15,1 0 15,-1 0-16,0-36-15,1 36 32,-1 0-17,0 0 1,0 0 0,1 0-16,-1 0 15,0 0 1,36-35-1,-36 35 1,0-35 0,36 35-1,-36 0 17,36 0-17,-36 0 1,0 0-1,36 0 1,-36 0 0,0 0-1,36 0 1,-36 0 0,1 0-1,34-35 1,-35 35-1,1 0 1,-1 0 0,0 0-1,0 0 1,1 0 0,-1 0-16,0-36 15,36 36 1,-36 0-1,36-35 1,-1 35 0,1 0-1,-1 0 1,1 0 0,0 0-1,-1 0 1,-35 0-1,36 0 1,-36 0 0,36 0-1,-1 0 17,-34 0-17,34 0 1,-35 0-1,1 0 1,69 0 0,-34 0-1,-36 0 1,36 0 0,-1 0-1,-34 0 1,34 0-1,1-35 1,-1 35 0,-34 0-1,-1 0 1,0 35 0,1-35-16,-1 0 15,0 0 1,0 0-1,36 0 1,-1 0 0,1 0-1,35 0 1,-71 0 0,36 35-1,-36-35 1,0 0-1,0 0 1,1 0 0,-1 0-1,0 0 17,1 0-17,-1 0 1,0 0-1,0 0 1,1 0 0,-1 0-1,0 0 17,1 0-1,-1 0 0,0 0 16,0 0 31,-70 0-62</inkml:trace>
  <inkml:trace contextRef="#ctx0" brushRef="#br0" timeOffset="149717.12">13018 24448 0,'35'35'47,"0"-35"-16,0 35-15,1-35-16,-1 0 15,0 0 1,0 35-16,36-35 16,-36 0-16,1 0 15,69 36 1,1-72-1,-35 36 1,35-35 0,-36 35 15,1 0-15,-36 0-1,0 0-15,1 0 16,-36 35-16,35-35 15,0 0 1,0 0 47,-70 0-1</inkml:trace>
  <inkml:trace contextRef="#ctx0" brushRef="#br0" timeOffset="162779.12">25118 23036 0,'0'-35'32,"0"70"61,0 1-93,0-1 0,0 36 16,35 105 0,-35-141-16,0 106 15,0-105-15,35 69 16,-35 1-1,0-71 1,0-70 62,0 0-62,0 0-16,0-1 15,0 1-15,0 0 16,0-36 0,-35-70-1,35 71 1,0-71 0,35 70-1,-35-35 1,0 36-1,36 34 1,-1 1 0,0 0-1,0 35 1,36 35 0,0 0-1,-1 1 16,36 34-15,-71 1 0,1-71-16,-1 70 15,-35-34-15,35 69 16,0-34 0,-35-36-16,0 71 15,0-71-15,36 36 16,-36 35-1,0-1 1,35-69 0,-35-1-16,0-70 47,0-1-47</inkml:trace>
  <inkml:trace contextRef="#ctx0" brushRef="#br0" timeOffset="163162.13">24977 23460 0,'0'0'0,"35"0"63,-35 35-63,35-35 15,36 0-15,35 0 31,35-35-15,-35-1 0,-71 36-16,106-35 15,-106 35-15,36-35 16,-1 35 0,1 0-16</inkml:trace>
  <inkml:trace contextRef="#ctx0" brushRef="#br0" timeOffset="164262.13">26000 22931 0,'-36'0'47,"36"35"-16,36-35-31,-36 35 0,35 36 15,0 35 1,-35-71-16,36 141 16,-36-141-16,35 107 15,0-1 1,0-106 0,-35 0-1,0-70 48,0 0-48,0-1 1,0 1-16,0 0 16,0 0-1,36-1-15,-1 1 16,-35 0-16,35-1 15,36 1 1,-1 0 0,1 70-1,-36-35-15,36 71 32,-36-36-32,0 0 15,-35 1-15,36-36 16,-36 35 15,35-35-31,-35 35 16,0 0-1,0 1 1,-35-36-16,35 35 16,-71 35-1,0-34 1,-34 34-1,-37-70 1,37 0 0,34-35-1,-70-141 1</inkml:trace>
  <inkml:trace contextRef="#ctx0" brushRef="#br0" timeOffset="165495.13">26988 23354 0,'-36'0'16,"1"0"15,35-35-31,-35 35 16,70-36 15,0 36-15,106 0 15,-105 0-31,-1 0 0,0 36 16,0-1-16,1 0 15,-1 0 1,-35 1 0,35 34-1,-70 71 1,0-70-1,-1 35 1,-34-71 0,35 0-1,-36-35 1,36 0 0,0-35-1,35 0 1,0-71 15,0 35-15,70-34-1,1 34 1,-36 0 0,35 71-1,-34 0 1,-1 36-1,-35-1 1,35-35 0,-35 35-16,0 1 31,36-36-15,-36 35-16,0 0 15,0 0 16,-36-35-15,36 36 0,0 34-1,0-35 1,0 1 0,36-36-1,-1 35 1,0-70-1,71-1 1,-36-69 0,-34-1-16</inkml:trace>
  <inkml:trace contextRef="#ctx0" brushRef="#br0" timeOffset="173977.14">10548 22613 0,'-35'0'16,"35"35"47,0 1-63,0-1 15,0 0-15,0 0 0,0 71 31,0 35-15,35 1 0,-35 34-1,0 0 1,0-70 0,35 0-1,1-36 1,-36 1-1,0 0 1,0-1 0,0-35-1,0 1 32,0-1-16,0 0-15,35 36 0,0-1-1,0-34 1,1-1 0,34-35-1,1 35 1,-1-35-1,1 0 1,-1 36 0,36-36-1,0 0 1,-35 0 0,35 35-1,-1-35 16,1 0-15,-35 35 0,35-35-1,-36 0 1,36 0 0,-35 0-1,-1 0 1,36 0-1,0 0 1,0 0 0,-36 0-1,-35 0 1,1 35-16,-1-35 16,0 0-16,1 0 15,34 0 1,1 36-1,-1-36 17,1 0-17,-36 0 1,0 0 0,36 0-1,-36 0 1,0 0-16,1 0 15,-1 0-15,0 35 16,1-35 0,69 0-1,-69 0 1,34 0 0,1-35-1,35 35 16,-1-36-15,-34 1 0,35 35-1,0-35 1,-36 35 0,1-35-1,-1 35 1,-34 0-1,34 0 1,1 0 0,-36-36-1,36 1 1,-71 0 15,35 35-31,-35-36 16,35 1-1,-35-35 17,0 34-17,0 1 1,-35-36 0,0 1-1,-1-36 1,1 35-1,0 1 1,35 35-16,-36-1 16,36 1-16,0 0 15,0-36 1,0 1 0,-35-1-1,35 1 16,0-36-15,0 71 0,0-36-1,0-35 1,0 71 0,0 0-1,-35 35 32,0 0-31,-1 0-1,-69 35 1,-107-70 0,71 35-1,0 0 1,105-36-16,-105 36 15,106 0 1,35-35-16,-106 35 16,-106-71-1,71 71 1,-106-70 0,106 70-1,106 0-15,-71 0 16,71 0-16,-71 0 15,0 0 1,-35 35 0,35 0-1,36-35 1,34 36-16,-69-36 16,69 0-16,-69 35 15,-37-35 16,1 35-31,71-35 32,-36 0-17,35 0 1,1 0 0,-1 0-1,1 0 1,-1 0-1,36 0 1,-142 36 0</inkml:trace>
  <inkml:trace contextRef="#ctx0" brushRef="#br0" timeOffset="176077.14">28116 23777 0,'36'0'15,"-36"-35"1,35 70 15,0-35-15,1 35-1,-36 1 1,35-36-16,-35 35 0,0 0 16,0 71-1,-106-35 1,-70 35-1</inkml:trace>
  <inkml:trace contextRef="#ctx0" brushRef="#br0" timeOffset="176628.13">28857 22895 0,'0'0'0,"0"36"32,0-1-17,0 0 1,0 0-16,0 36 16,35 70-1,-35 0 1,0-70-1,36 35 17,-36-71-17,0 0-15,0 0 0</inkml:trace>
  <inkml:trace contextRef="#ctx0" brushRef="#br0" timeOffset="177360.14">28963 22966 0,'0'-35'16,"0"-1"15,0 1-15,0 0 0,35 35-1,-35-36-15,36 36 16,69-70-1,-69 70-15,70 0 16,-71 0-16,71 35 16,-36 36-1,-70-36-15,-35 71 16,35-71-16,-35 36 16,-36-36-16,1 71 15,34-71-15,1 36 16,0-36-1,70-35 17,-35-35-17,106-1 1,-36 36 0,36-35-1,0 70 1,-71 1-1,1 69 1,-36-34 0,0-36-16,0 36 15,-36-36-15,36 36 16,-35-36 0,-71 0-1,36-70 16,-1 35-31,-35-35 0,71-1 16,0 36-16,-36-35 16,-35-71-16</inkml:trace>
  <inkml:trace contextRef="#ctx0" brushRef="#br0" timeOffset="177814.13">30127 22931 0,'-35'0'0,"0"35"47,35 0-47,0 0 15,0 1-15,0-1 32,0 106-32,35 0 15,0 0 1,0 0 0,1-105-1</inkml:trace>
  <inkml:trace contextRef="#ctx0" brushRef="#br0" timeOffset="178427.14">30092 22966 0,'0'-35'16,"35"35"-16,-35-36 15,0 1 1,35-36 0,107 1-1,-37 35 1,1 105-1,-70 1 17,-36 70-17,0-71 1,-106 36 0,70 0-1,1-106 1,70 0-1,1-35 1,-1 35 0,71-35-1,0 35 1,35 70 0,-71 1-1,-70-36-15,36 35 31,-36-34-31,0-1 0,0 0 16,0 1-16,-36-1 0,1 35 16,-71 36-1,0-71 1,-35 1 0,0-36-1,-71-71-15</inkml:trace>
  <inkml:trace contextRef="#ctx0" brushRef="#br0" timeOffset="180227.14">31221 22789 0,'0'-35'16,"0"0"-1,0 70 48,0 0-63,0 1 0,0 34 16,35 107-1,-35-36 1,71 70-1,-36-105 17,-35-70-17,0-36 1,0-36 0,0 1-1,0 0 1,0-71-1,35 35 1,-35 36 0,35 0-16,1 0 15,-1 35-15,0 0 16,1-36-16,34 72 16,-35-36-16,1 35 15,34 35 1,1 1-1,-1-1 17,-34 1-17,-36 0 1,-71-1 0,-35 1-1,0-36 1,1 0-1,-1-70 1,-35-212 0</inkml:trace>
  <inkml:trace contextRef="#ctx0" brushRef="#br0" timeOffset="181160.14">32173 23178 0,'0'0'0,"0"-36"16,0 1 15,-35 35-31,70-35 16,1-1-1,34 1 1,36 35-1,0 35 1,0 1 0,-106-1-16,70 71 15,-35-106-15,-35 70 16,0 36 0,-35 0-1,-35 0 16,-1-36-31,1-34 32,34-1-17,1-70 1,35-36 0,0-35-1,0 71-15,35-71 16,1 71-16,-36 0 15,70-36 1,1 36 0,-36 70-1,0 0 1,0 36 0,1-36-1,-36 71 1,0-35-1,35-1 17,0 1-17,1-71 1,105 0 0,-35-36-1,-71-34-15</inkml:trace>
  <inkml:trace contextRef="#ctx0" brushRef="#br0" timeOffset="188992.15">29034 24694 0,'-36'0'0,"36"-35"47,-35 35-31,35-35-1,0 0 1,35-1-16,-35 1 31,36 0-31,34-36 16,-35 36-1,36 70 1,0 36 0,-1-1-1,1 71 1,-1-70 0,-70 0-1,0-36 1,-35 35-1,-36 1 1,1-36 15,35-35-15,-1 35-16,1-35 16,35-35-1,-35 35 1,35-70-1,0 34 1,35-34 0,-35 35-16,35-1 15,-35 1 1,36 35-16,-36-35 16,35 35-1,0 0 16,-35 35-31,71 36 16,35-36 0,-36 0 15,36 0-15,-36-35-1,-34 0 1,34-35-1,-70 0 1,-35 0 0,-36-107-1</inkml:trace>
  <inkml:trace contextRef="#ctx0" brushRef="#br0" timeOffset="189658.15">29845 24095 0,'0'35'62,"0"0"-46,0 1 0,0-1-16,0 0 15,0 0-15,35 107 16,-35-1 0,36 35-1,-1-70 1,-35-36-1,0-34 1,0-72 31,0 1-31,0 0-1,35-71 1,0 35-1,1 1 1,34-1 0,1 71-1,-36 0 1,36 36 0,-36 69-1,-35-34 1,0-36-16,0 36 15,0-36 1,0 0-16,-35 1 31,-71 34-15,35-35 0,-35-140-16</inkml:trace>
  <inkml:trace contextRef="#ctx0" brushRef="#br0" timeOffset="191441.15">30762 24624 0,'0'0'16,"0"-35"-16,-35 35 0,70-36 78,1 36-63,-36-35-15,35 35 16,71-35 0,-1 35-1,-69 35 1,34 71-1,-70 0 1,-35 0 0,0-1-1,-1-34 1,1-36 0,0-35-16,0 35 15,-1-35 1,1 0-16,0-35 15,35-35 1,35-1 15,-35 1-15,71-36 0,-36 70-1,0 36 1,0 36-1,1-1 1,-1 36 0,0-1-1,36-35 1,-1 1 0,1-1-1,-1-70 16,1-71-31,-36 0 16,1-35 0,-36-35 15,-36 34-15,1 37-1,35 69 1,-35 36-16,35-35 15,-36 35-15,36-35 16,0 70 15,0 0-31,0 1 16,0 69 0,36 37-1,-1-1 1,0 0-1,-35-71 1,36-34 0,-36-72 31,0 1-32,35 0 1,-35-71-1,70 35 1,-34 36 0,70 0-1,-36 70 1,1 36 0,-1 34-1,-70-34 16,36 35-31,-72-36 16,1 1 0,-36-36 15,-34-35-15,-1 0-1,0-35 1,35-141-16</inkml:trace>
  <inkml:trace contextRef="#ctx0" brushRef="#br0" timeOffset="192608.15">32350 24095 0,'0'35'63,"0"0"-48,0 1 1,0-1 0,0 71-16,35 0 31,36 140-15,-36-104-1,-35-37 1,35-34-1,-35-106 32,0-1-15,-35 1-32,35 0 15,0-36 1,35-35-1,0 71 1,36-35 0,35 34 15,-36 36-15,1 0-1,35 106 1,-71-35-1,0-1 1,-35 1 0,0-36-1,0 0 1,-70 1 0,-1-1-1,-35 0 1,0-35-1,36-35 1,35-177 0</inkml:trace>
  <inkml:trace contextRef="#ctx0" brushRef="#br0" timeOffset="193608.15">33443 24412 0,'0'0'0,"0"-35"31,-35 35-31,35-35 47,35 35-47,1-36 16,-1 36 0,71 0-1,0 71 1,-36 0-1,-35-1 1,-70 36 15,0 35-15,-36-70 0,1 34-1,34-69 1,-34-1-1,35-35 1,-1-35 0,1-1-16,35-34 15,35 35-15,-35-1 16,71-70 0,-1 36-1,1-1 1,0 1-1,-36 70 17,-35 35-32,0 0 31,0 1-15,0-1 15,35-35-31,-35 35 15,0 36 1,0-1 0,0 1-1,71-1 1,-36 1 0,106-71-1,-35-71 1,-36 1-1,-70-71 1,-70 35 0</inkml:trace>
  <inkml:trace contextRef="#ctx0" brushRef="#br0" timeOffset="197146.15">28575 24024 0,'0'0'0,"-35"0"15,35-35 1,35 35 47,-35 35-63,0 0 15,0 1 1,0-1-16,35 212 15,1-71 1,-1 36 0,0-71 15,0-35-15,-35 0-1,0-71 1,36-35-16,-36 35 15,0 1-15,0-1 16,35-35 0,-35 35-1,35-35 1,0 35 0,1 1-1,-1-1 1,71 0-1,-36-35 1,36 0 0,0 0 15,0-35-15,35 35-1,-35 0 1,-71 0-16,71 0 15,-71 0-15,71 0 16,-35 0 0,70 0-1,0 0 1,0 0 0,-35 0-1,-36 0 1,36 0-1,-70 0-15,105-35 16,-106 35 0,106 0-1,-35 0 1,70 35 0,-35-35-1,-35 0 1,-71 0-16,142-35 15,-142 35-15,36 0 16,35 0 0,-71 0-16,141 0 15,-141 0-15,71 0 16,35 35 0,-105-35-16,105 0 15,-106 0-15,71 0 16,70 0-1,-70-35 1,35 35 0,-105 0-16,69 0 31,-69 0-31,34 0 16,36-36-1,0 36 1,0 0-1,35 0 1,0 36 0,-35-72-1,-36 36 1,36 36 0,-35-36-1,35 0 1,-36 0-1,-35 0 1,1 0 0,-1 0 15,-35-36-15,0 1 15,0 0-16,0-36 1,-35-70 0,35 106-16,0-71 15,0 71-15,0-36 16,-36-35 0,36 71-16,0-71 15,-35 71-15,35-35 31,0-1-31,-35-35 16,0 36 0,-1-1 15,36 36-15,-35-1-1,0-34 1,-1 35-1,36-1 1,-35 1 0,35 0-1,0-1 1,-35 36 62,0 0-62,-1 0-1,1 0-15,0 0 16,-36 0 0,-70 0-1,0 0 1,-35-35-1,105 35 1,-105-35 0,140 35-16,-69 0 15,69 0-15,-105 0 16,0 0 0,35 0-1,-35 0 16,70 0-31,-34 0 16,-36 0 0,35 35 15,0-35-15,35 0-1,1 0 1,-1 0-1,1 0 1,-1 0 0,36 0-16,-36 0 15,36 0-15,0 0 16,-1 0-16,-69 0 16,-37 0-1,1 0 1,0 0-1,0 0 1,35 0 0,-35 0 15,0 0-15,0 0-1,70 0 1,36 0-16,-35 0 15,34 0-15,-34 0 16,-36 0 0,-35 0-1,70 0 1,36 0-16,-36 0 16,36 0-16,-35 0 15,-36 0 16,35 0-31,-70 0 16,71 0 0,-1-35 15,36 35-15,-1 0-1,-34 0 1,35 0-1,-1 0 1,1 0 0,0 0-1,-1 0 1,-34 0 0,35 0-1,-36 35 1,36-35-1,0 0 1,-1 0 0,36 35 31</inkml:trace>
  <inkml:trace contextRef="#ctx0" brushRef="#br0" timeOffset="201240.16">3069 22789 0,'0'0'0,"-35"36"0,70-1 15,-35 0 1,35 71 0,1 71-1,-36 34 1,0-34-1,0-142-15,-36 141 16,36-141-16,0 1 0,0 34 16,0-34-16,0 105 15,0-106-15,0 36 16,0-36-16,0 0 0,0 36 16,36-1-1,-1 1 1,0-1-1,36 36 1,-1-35 0,36-1-1,71 1 17,-1-36-17,36 0 1,35 1-1,0-1 1,70 0 0,1-35-1,-71 0 1,70 0 0,0 35-1,36 1 1,0-36-1,-35 0 1,-248 0-16,248 35 16,-248-35-1,177 0 1,282 35 0,-105-35-1,-36 0 1,106 0-1,-1 0 1,-210 36 0,281-36-1,-458 0-15,282 35 16,-282-35-16,247 35 16,105-35-1,-176 0 1,283 35-1,-71-35 1,-36 0 0,-70-35-1,71 35 17,-106 0-17,105 0 1,-34 0-1,-354-35-15,283 35 16,-282 0-16,246 0 16,106 0-1,-105-35 1,70 35 0,-35-36-1,35 1 1,-71 35-1,71-35 1,-105 35 0,140-36 15,-35 1-15,-282 0-16,176 35 15,-211-35-15,246 35 16,71-36-1,-70 36 1,-36-35 0,106 35-1,-141-35 1,0 35 0,-71 0-1,-35-35 1,0-1-1,-35 1 1,-70 0 0,-1-1-1,-35 1 17,-35-71-17,35 1 1,-36-37-1,1 1 1,0 35 0,-1 1-1,1-37 1,0 1 0,0 36-1,35-1 1,-36 35-1,1-35 1,-35 36 0,34-1 15,-34 1-15,-36-1-1,-35 36 1,35-36-1,71 71-15,-142-35 16,142 35-16,-106-35 16,-212-1-1,36 36 1,-71-35 0,70 0-1,247 35-15,-246-35 16,246 35-1,-140-36-15,-283 1 16,212 0 0,-106-1-1,105 1 17,-69 35-17,69-35 1,-34 0-1,246 35-15,-176 0 16,177 0-16,-177-36 16,-35 36-1,35 36 1,-177-36 0,177 35-1,-105 0 1,69 0-1,-140 1 1,106-1 0,-107 36 15,1-1-15,0-35-1,70 1 1,-70 34-1,70-34 1,-106-1 0,36-35-1,35 35 1,70-35 0,-70 35-1,71-35 1,-71 0-1,0 36 1,70-36 0,-70 0-1,0 0 17,35 0-17,36-36 1,-71 1-1,317 35-15,-246-35 16,246 35-16,-211-35 16,-36 35-1,248 0-15,-107-36 16,107 36-16,-1 0 0,-176-35 16,212 35-16,-177-35 15,-70-1 1,106 1-1,-71 0 1,70 0 15,-70-36-15,1 36 0,69 35-1,1 0 1,140 0-16,-105-36 15,71 36-15,34 0 0,-34 0 16,-106 36 0,-1-36-1</inkml:trace>
  <inkml:trace contextRef="#ctx0" brushRef="#br0" timeOffset="202990.16">23848 24624 0,'0'-35'15,"0"70"-15,0-70 0,0 70 16,35-35 31,-35 35-47,35 0 16,-35 1-1,106 140 1,0-35-1,0-35 1,0 0 0,-36-36-1,36 1 1,35 0 0,-35-36-1,-35-35 1,34 0-1,1 0 1,0 0 0,35 0-1,0 35 1,0-35 15,1-35-15,-1 35-1,-36 0 1,107-35 0,-177 35-16,71 0 15,-71 0-15,107 0 16,34-36 0,-35 1-1,-35 35 1,35-35-1,0-1 1,36 36 0,-72-35-1,-69 35 1,69 0 0,-69 0-16,70 0 15,35 0 1,-35 0-1,-36 35 1,1 1 0,-1-1-16</inkml:trace>
  <inkml:trace contextRef="#ctx0" brushRef="#br0" timeOffset="203640.16">27693 24941 0,'0'0'0,"0"-35"16,-35 35 0,-1 0-1,72 0 32,-1 35-31,36 1-1,70 34 1,0 1 0,-71-71-16,72 70 15,-107-70 1,71 36 0,-36-36-1,-35 35 1,-70-35 31,35 35-16,-35-35-15,35 35-1,-35-35-15,-36 71 16,-35 0-1,0-1 1,1 1 0,69-1 15,1-70-31,-36 0 0</inkml:trace>
  <inkml:trace contextRef="#ctx0" brushRef="#br0" timeOffset="-213729.56">34149 23001 0,'0'35'62,"0"1"-46,35-36-1,-35 35-15,35 0 16,1 36 0,-1 35-1,0-36 1,-35-35 0,36 71-1,-36-70 1,35-36 31,-35-36-32,212-105 1,70-70 0,-35 34 15,-177 142-31,177-106 15,-212 105-15,71-34 16,-35 70 0,-36-35-1</inkml:trace>
</inkml:ink>
</file>

<file path=ppt/ink/ink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3T19:38:41.351"/>
    </inkml:context>
    <inkml:brush xml:id="br0">
      <inkml:brushProperty name="width" value="0.05292" units="cm"/>
      <inkml:brushProperty name="height" value="0.05292" units="cm"/>
      <inkml:brushProperty name="color" value="#C00000"/>
    </inkml:brush>
  </inkml:definitions>
  <inkml:trace contextRef="#ctx0" brushRef="#br0">2646 19826 0,'0'35'16,"-35"-35"31,35 36-47,0-1 15,-36-35 1,36 70-16,-70 177 31,-1-70-15,1 70-1,-1 0 1,36-212-16,-71 141 0</inkml:trace>
  <inkml:trace contextRef="#ctx0" brushRef="#br0" timeOffset="299.99">1799 20002 0,'0'-35'16,"0"70"-16,35-70 16,1 70 15,-1 1-15,36-1-16,105 106 31,36-35-16,-36 0 1,0 0 0,-70-71-1,-35 36 1,-36-71-16</inkml:trace>
  <inkml:trace contextRef="#ctx0" brushRef="#br0" timeOffset="534">1940 20567 0,'0'-35'16,"-35"35"-16,35-36 47,35 36-32,1-35 1,-1 35-16,35-35 16,36 0-16,0-36 15,141-141-15</inkml:trace>
</inkml:ink>
</file>

<file path=ppt/ink/ink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3T19:34:07.83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FF0000"/>
    </inkml:brush>
  </inkml:definitions>
  <inkml:trace contextRef="#ctx0" brushRef="#br0">14429 600 0,'-36'0'31,"36"35"-15,-35-35 0,0-35 15,70 35 47,0 0-78,1 0 16,-1 0-16,212 0 15,-177-36 1,-34 36-16,-1 0 0,0 0 0,71 0 15,-71-35-15,36 35 16,-36 0-16,0 0 0,1 0 0,-36-35 0,35 35 0,0 0 16,1 0-16,-1 0 15,-70 0 48,-36 0-48</inkml:trace>
  <inkml:trace contextRef="#ctx0" brushRef="#br0" timeOffset="404">14852 670 0,'0'-35'0,"35"35"0,-35 35 47,0 1-16,0-1-15,0 0-16,0 0 0,0 1 15,0-1-15,0 0 0,0 0 16,0 1-1,35-36-15,-35 35 0,0 0 0,0 1 16,0-1 0</inkml:trace>
  <inkml:trace contextRef="#ctx0" brushRef="#br0" timeOffset="1072">15240 529 0,'0'35'31,"0"1"0,0-1-31,0 0 16,0 1-16,35-1 0,-35 0 15,0 0-15,0 1 0,0-1 16,0 0-16,0 0 0,0 1 16,36-36-16,-36 35 0,0 0 0,0 1 15,0-1-15,0 0 16,35 0-16,-35 1 15,0-1-15,35 0 16,-70-35 31,35-35-31,0 0-1,0-1-15,0 1 0,0 0 16,0 0-16,0-1 15,35 36-15,-35-35 0,0 0 16,35 35-16,-35-36 0,36 36 16,-36-35-16,35 35 15,0 0 1,-35 35 0,36-35-16,-36 36 15,0-1-15,35-35 16,-35 35-16,0 1 0,35-1 15,-35 0-15,0 0 16,0 1-16,35-36 0,-35 35 16,0 0-16,0 1 15,36-36-15</inkml:trace>
  <inkml:trace contextRef="#ctx0" brushRef="#br0" timeOffset="1605">15804 1164 0,'0'-35'0,"36"35"16,-72 0-16,72 0 47,-1 0-16,0 0-15,1 0-1,-1-35-15,0 35 16,-35-36-16,0 1 15,0 0 1,0-1 0,-35 36-1,0 0 1,-1 36-16,1-36 16,0 35-16,-1-35 15,36 35-15,-35 1 16,35-1-1,-35-35-15,35 35 0,0 0 16,35 1-16,-35-1 16,35-35-1,1 0-15,-1 0 0,-35 35 16,35-35-16,1 0 0,-1 0 0,0 0 16,-35-35-16,71 35 0,-36 0 15,0 0-15,-35-35 0,35 35 0,1 0 0,-1 0 16,0-36-16</inkml:trace>
  <inkml:trace contextRef="#ctx0" brushRef="#br0" timeOffset="2108">16757 529 0,'0'0'16,"35"0"-16,-70 0 16,0 0-1,-1 0 17,72 35-17,-36 1-15,0-1 16,0 0-16,0 1 0,35 34 0,-35-35 15,0 1-15,0-1 0,35 35 0,-35-34 16,0-1-16,0 36 0,36-36 0,-36 35 16,0 1-16,0-36 0,35 36 0,-35-36 0,0 36 15,0-1-15,0-34 0,35 34 0,-35-35 16,0 36-16,0-36 0,0 0 0,35 36 16,-35-36-16,0 36 0,0-36 15,0 0-15</inkml:trace>
  <inkml:trace contextRef="#ctx0" brushRef="#br0" timeOffset="2525">16898 917 0,'0'0'15,"0"-35"-15,35 35 32,1 0-17,-1 0-15,0 0 16,0 0-16,1 0 0,-1 0 15,0 0-15,1 0 0,-1 0 0,0 0 0,0 0 16,1 0-16,-1 35 0,0-35 0,-35 35 16,35-35-16,-35 36 0,36-36 15,-36 35-15,0 0 0,0 1 16,-36-36-16,36 35 0,-35 0 0,0-35 16,35 35-16,-35-35 0,-1 36 15,1-36-15,0 35 0,0-35 16,-1 0-16,1 35 0,0-35 0,-1 0 15,1 0-15,0 0 16,0 0-16,-1-35 0,1-36 16</inkml:trace>
  <inkml:trace contextRef="#ctx0" brushRef="#br0" timeOffset="3061">17639 741 0,'35'0'16,"-35"35"62,0 0-62,35 1-16,-35-1 0,0 35 0,36-34 15,-36-1-15,0 0 0,35 1 0,-35-1 0,0 0 16,0 0 15,0 1-31,35-36 16,-70 0 46,35-36-31,0 1-15,0 0 0,0 0-16,0-1 0,0 1 0,0 0 15,0-1-15,0 1 0,106-35 16</inkml:trace>
  <inkml:trace contextRef="#ctx0" brushRef="#br0" timeOffset="3582">18239 882 0,'0'-35'31,"-36"35"-15,36-36 0,-35 36-1,35 36-15,-35-36 16,0 35-16,35 0 15,-36-35-15,36 35 16,-35 1-16,35-1 16,0 0-16,0 1 0,0-1 15,0 0-15,35-35 16,-35 35-16,0 1 0,36-36 0,-1 35 16,0-35-16,0 0 0,1 0 15,-1 0-15,0-35 16,0 35-16,-35-36 0,36 36 0,-1-35 15,0 0-15,-35 0 0,0-1 16,0 1-16,0 0 0,-35 35 16,35-36-16,-35 36 0,35-35 0,-36 35 15,1-35-15,0 35 0,35-35 0,-35 35 16,-1 0-16,1 0 16,0 35-1</inkml:trace>
  <inkml:trace contextRef="#ctx0" brushRef="#br0" timeOffset="4199">19015 917 0,'0'-35'0,"-36"35"47,72 0 15,-36-35-30,-36 35-17,36-36-15,-35 36 16,35-35-16,-35 35 15,0 0 1,-1 0-16,1 35 16,0-35-1,35 36-15,-36-1 16,36 0-16,-35-35 16,35 35-16,0 1 15,0-1-15,0 0 16,35-35-16,-35 36 15,36-1-15,-1-35 16,0 35-16,1-35 0,-1 0 16,0 0-16,-35 35 0,35-35 0,1-35 15,-1 35-15,0 0 0,1 0 16,-1 0-16,0-35 0,0 35 16,1-35-16</inkml:trace>
  <inkml:trace contextRef="#ctx0" brushRef="#br0" timeOffset="4734.01">19368 988 0,'0'35'47,"0"-70"-31,35 35 15,0 0-15,0-36-16,1 36 15,-36-35-15,35 35 16,-35-35-16,35 35 16,-35-35-16,0-1 15,-35 36-15,35-35 16,-35 35-16,-1 0 16,1 0-16,0 0 15,35 35-15,-35-35 0,-1 0 16,36 36-16,-35-36 15,35 35-15,0 0 16,0 0-16,0 1 16,0-1-16,35-35 15,-35 35-15,36-35 16,-1 36-16,0-36 0,0 0 16,1 35-16,-1-35 0,0 0 15,0-35-15,1 35 16,-1 0-16,36 0 0</inkml:trace>
  <inkml:trace contextRef="#ctx0" brushRef="#br0" timeOffset="5223">19932 741 0,'0'0'0,"0"-35"16,-35 35 0,-1 0 15,36 35-15,-35-35-16,35 35 15,-35-35-15,35 35 16,0 1-1,35-36-15,-35 35 16,35-35-16,1 0 16,-1 35-16,0-35 0,0 0 15,1 35-15,-1-35 16,0 0-16,-35 36 16,36-36-16,-36 35 15,0 0-15,0 1 16,0-1-1,-36 0 1,36 0-16,-35-35 16,35 36-16,-35-36 15,-1 0-15,1 0 16,0 0-16,0 0 16,-1-36-16,36 1 15,-35-71 1</inkml:trace>
  <inkml:trace contextRef="#ctx0" brushRef="#br0" timeOffset="5730">20426 776 0,'0'-35'16,"-35"35"0,-1 0 15,1 35-15,0-35-1,35 35-15,0 1 16,0-1-1,35 0 1,0-35 0,1 35-16,-1-35 15,0 0-15,0 0 16,1 36-16,-1-36 16,0 35-1,-35 0-15,36-35 16,-36 36-16,0-1 15,0 0 1,-36-35 0,1 0-1,0 35 1,-1-35 0,1 0-16,35-35 0,-35 35 15,0 0 1,-1-35-16</inkml:trace>
  <inkml:trace contextRef="#ctx0" brushRef="#br0" timeOffset="6854">21555 882 0,'0'0'15,"0"-35"-15,35 35 0,-35-36 16,-35 36 0,35-35-1,-36 35-15,1 0 16,0-35-16,0 35 16,-1 0-16,1 0 15,35 35-15,-35-35 0,-1 0 16,36 35-16,-35 1 0,35-1 15,-35-35-15,35 35 0,0 0 16,0 1-16,0-1 16,35 0-16,0-35 15,-35 36-15,36-36 0,-1 0 16,0 0-16,1-36 0,-1 36 16,0 0-16,0-35 0,1 35 0,-1-35 15,0 35-15,1-36 0,-36 1 16,0 0-1,-36 35-15,36-35 0,-35 35 16,35-36-16,-35 36 0,-1 0 16,1 0-16,35 36 15,-35-36-15,35 35 16,0 0-16,-35-35 0,70 35 16,-35 1-16,35-36 15,0 35-15,1-35 0,-1 0 16,0 0-16,1-35 0,-1 35 0,71-36 15,-71 36-15,0-35 0,1 0 0,-1 0 16,0-1-16,-35 1 0,35 0 16,-35 0-16,0-1 0,36 1 0,-36 0 15,0-1-15,0 1 0,-36 0 0,36 0 0,0-1 16,0 1-16,0 0 0,-35 0 16,35 70 30,0 0-30,0 0-16,0 1 0,0-1 16,0 0-16,0 0 0,0 1 0,0-1 15,0 0-15,0 1 0,0-1 0,0 0 0,0 0 16,0 1-16,0-1 0,0 0 0,0 0 16,0 1-16,0-1 0,0 0 0,0 1 0,0-1 15,0 0-15,0 0 0,0 1 16,0-1-16,0 0 0,0 1 0,0-1 15,0 0-15,0 0 16,35 1-16,-35-1 0,0 0 16,0 1-16,0-1 15,36 0 1,-36 0-16,0 1 16,35-36-16,-35 35 0,0 0 15,35-35-15,0 0 16,-35 35-16,36-35 15,-1 0-15,0 0 0,1-35 16,-1 35-16,0 0 0,-35-35 16,35 35-16,1-35 0,-36-1 0,35 1 0,-35 0 15,0 0-15,35-1 0,-35 1 0,0 0 16,0-1-16,-35 1 0,35 0 0,-35 0 0,35-36 16,-36 36-16,1-1 0,0 1 0,0 0 0,-1 0 15,1-1-15,0 1 0,-1 0 0,1-1 0,0 1 16,-141-71-16</inkml:trace>
  <inkml:trace contextRef="#ctx0" brushRef="#br0" timeOffset="8315">23495 1094 0,'-35'-106'0,"-1"106"31,36-36-15,0 1-1,-35 0 1,35 0 0,-35 35-1,35-36-15,-35 36 0,35-35 16,-36 35-16,1 0 31,0 0 0,0 0-31,-1 0 16,1 35 0,0-35 15,-1 36-31,72-1 15,-36 0-15,35 0 0,0 1 0,1-1 16,-1 0-16,35-35 0,1 0 0,-1 0 16,-34 0-16,-1-35 0,0 0 0,-35-1 15,36 1-15,-36 0 16,-36 0-16,36-1 16,0 1-16,-35 35 0,35-35 15,0 70 48,35 0-63,-35 1 15,36-1-15,-36 0 16,35 0-16,-35 1 0,35-1 16,-35 0-16,35 1 0,-35-1 0,36 0 15,-36 0-15,0 1 0,35-36 16,-35 35-16,0 0 0,35-35 0,-35 36 0,0-1 15,0 0-15,35-35 0,-35 35 16,0 1-16,0-1 0,0 0 16,0 1-16,36-36 0,-36 35 15,0 0 1,-36-35 0,1 0-1,0 0 1,0 0-16,35-35 15,-36 35-15,1 0 0,0-35 16,0 35-16,-1-36 0,1 36 16,0-35-16,-1 0 0,1-1 15,35 1-15,-35 35 16,35-35-16,0 0 0,35-71 0</inkml:trace>
  <inkml:trace contextRef="#ctx0" brushRef="#br0" timeOffset="8821">23777 988 0,'35'0'47,"-35"35"-31,36-35 0,-36-35-1,35 35-15,0 0 16,-35-36-16,36 36 0,-36-35 15,35 35-15,-35-35 0,0 0 16,35 35-16,-35-36 0,0 1 16,-35 35-16,35-35 15,-35 35-15,-1 0 16,1 35 0,0-35-16,-1 35 15,1 1 1,35-1-16,0 0 15,0 0-15,0 1 16,35-1-16,1 0 16,-1-35-16,-35 36 15,35-36-15,1 0 0,-1 0 16,0 0-16,0 0 0,71-36 16</inkml:trace>
  <inkml:trace contextRef="#ctx0" brushRef="#br0" timeOffset="9314">24271 741 0,'35'0'0,"-35"35"47,0 0-32,36 1 1,-36-1 0,0 0-16,35-35 0,-35 35 0,0 1 15,0-1-15,35-35 16,-35 35-16,0 1 16,36-36-16,-36 35 15,0-70 16,0-1-15,-36 36-16,36-35 0,0 0 16,0-1-16,-35 36 0,35-35 0,0 0 15,0 0-15,0-1 16,0 1-16,0 0 0,0 0 16,35 35-16,-35-36 15,36 36-15,-36 36 16,35-36-16,-35 35 15,35-35-15,-35 35 16,35-35-16,-35 35 0,0 1 16,36-36-16,-36 35 0,0 0 0,35-35 15,-35 35-15,0 1 16,35-36-16,-35 35 0</inkml:trace>
  <inkml:trace contextRef="#ctx0" brushRef="#br0" timeOffset="10769">24800 882 0,'0'0'0,"0"0"0,36 0 16,-36 35 15,35-35 0,0 0-15,-35-35-16,35 35 16,-35-35-1,36 35-15,-36-36 0,0 1 16,0 0-16,0 0 15,0-1 1,-36 36-16,1 0 16,0 0-1,0 0-15,35 36 16,-36-36-16,36 35 0,0 0 16,0 0-1,0 1 1,36-36-16,-36 35 15,35-35-15,-35 35 16,35-35-16,0 0 16,1 0-16,-1 0 15,0 0-15,0-35 16,1 0 0,-36-1-1,0 1 1,0 0-1,70 35 17,-34 0-17,-1 35 1,-35 0 0,0 1-16,35-36 15,-35 35-15,0 0 16,0 0-16,35-35 0,-35 36 15,0-1-15,36-35 0,-1 0 16,-35 35 0,35-35-16,-35-35 0,36 35 0,-1 0 15,0-35-15,0 35 0,1-36 16,-1 36-16,-35-35 16,35 35-16,1-35 0,-36 0 0,35-1 15,-35 1 1,0 0-16,0 0 15,0-1-15,0 1 16,-35 35 0,35-35-16,-36 35 15,1 0 1,35 35-16,-35-35 16,35 35-16,0 1 15,-36-36-15,36 35 0,0 0 0,-35-35 16,35 35-16,0 1 15,0-1-15,35-35 16,-35 35-16,36-35 16,-1 0-16,0 0 15,1 0-15,-1-35 16,0 35-16,-35-35 0,35 35 16,-35-36-16,36 36 0,-36-35 15,0 0-15,0 0 16,0-1-1,-36 36 1,36 36 15,36-36-15,-36 35-16,0 0 0,0 0 16,35-35-16,-35 36 15,35-36-15,-35 35 16,35-35-16,1 0 0,-1 0 15,0 0-15,1 0 0,-1 0 0,-35-35 16,35 35-16,0 0 0,-35-36 0,36 36 16,-36-35-16,35 35 0,-35-35 0,35 0 0,-35-1 15,0 1-15,0 0 0,0-1 16,0 1-16,0 0 0,0 0 0,0-1 16,-35 1-16,35 0 0,-35 0 15,35-1-15,0 1 0,-36 35 0,36-35 16,-35-1-1,35 72 17,0-1-32,0 0 15,0 1-15,0-1 16,0 0-16,35 0 0,-35 1 0,0-1 16,0 0-16,36 0 0,-36 1 0,0-1 15,35-35-15,-35 35 0,35 1 0,-35-1 16,35 0-16,-35 0 0,36-35 15,-36 36-15,35-36 0,-35 35 16,35-35-16,-35 35 0,0 0 0</inkml:trace>
  <inkml:trace contextRef="#ctx0" brushRef="#br0" timeOffset="11192.01">26176 706 0,'0'0'0,"35"0"47,-35-36-31,36 36-16,-1 0 15,0 0-15,0 36 16,1-36-16,-1 0 0,0 0 15,1 0-15,-1 0 0,0 0 0,0 0 16,1 0-16,-1 0 16,0 0-16,-35-36 31,0 72 31,0-1-30,36-35-32,-36 35 0,0 0 15,35 1-15,-35-1 16,35 35 0</inkml:trace>
  <inkml:trace contextRef="#ctx0" brushRef="#br0" timeOffset="11355">26776 494 0,'0'-35'0,"-35"35"16,70 0 31</inkml:trace>
  <inkml:trace contextRef="#ctx0" brushRef="#br0" timeOffset="11903.01">27058 776 0,'0'0'0,"0"-35"15,0 0 17,35 35-32,-35 35 31,36 0-16,-36 0 1,35-35-16,-35 36 0,35-1 0,-35 0 16,35-35-16,-35 35 0,0 1 15,0-1 32,0-70-31,-35 35-16,35-36 15,0 1-15,0 0 16,0 0-16,0-1 16,35 36-16,-35-35 15,0 0-15,36 35 16,-1 0 0,-35 35-16,35-35 15,-35 35-15,36-35 16,-36 36-16,0-1 0,35-35 0,-35 35 15,0 0-15,0 1 0,35-1 16,-35 0-16,0 1 0,0-1 16,35 0-16</inkml:trace>
  <inkml:trace contextRef="#ctx0" brushRef="#br0" timeOffset="12603">28081 776 0,'0'0'16,"0"-35"-16,-35 35 15,35-35-15,-35 35 16,35-36-16,-36 36 15,1-35 1,0 35-16,-1 0 0,1 35 16,0-35-16,0 36 15,-1-36-15,36 35 0,-35-35 16,35 35-16,-35 0 0,35 1 16,-36-1-16,36 0 0,0 0 15,36-35-15,-36 36 0,35-1 16,0-35-16,1 0 15,-36 35-15,35-35 0,0 0 0,0-35 16,1 35-16,-1 0 0,0 0 16,1 0-16,-36-35 0,35 35 0,0-36 15,0 1-15,-35 0 16,0 70 15,0 0 0,0 1-15,0-1-16,0 0 0,0 1 16,0-1-16,36-35 0,-36 35 0,0 0 15,0 1-15,35-1 0,-35 0 0,0 1 16,35-1-16,-35 0 0,0 0 16,36 1-16,-36-1 0,0 0 15,0 1-15,0-1 0,0 0 16,0 0-16,0 1 15,-36-1 1,1-35-16,0 35 16,-1-35-1,36-35-15,-35 35 0,0 0 16,0 0-16,35-35 0,-36 35 0,36-36 0,-35 36 16,35-35-16,-35 35 0,35-35 0,0 0 0,-36-1 15,1 1-15,35 0 0,0-1 16,0 1-16,-35-177 0</inkml:trace>
  <inkml:trace contextRef="#ctx0" brushRef="#br0" timeOffset="14084.01">29386 494 0,'0'0'0,"-35"0"16,70 0-1,-70 0 1,35-35 0,-35-1-1,0 36 1,35-35-16,-36 35 16,1 0-16,0 0 15,35 35-15,-36-35 0,1 0 16,35 36-16,-35-36 0,0 0 15,35 35-15,-36 0 16,36 0-16,0 1 16,0-1-16,0 0 15,0 1 1,36-36-16,-1 35 16,0-35-16,0 35 15,1-35-15,-1 0 0,0 0 16,1 35-16,-1-35 0,0 0 0,0 0 15,1 0-15,-36 36 0,35-36 0,0 0 16,36 35 0,-36 0-1,0-35-15,-35 35 16,36-35 0,-36 36-16,-36-36 15,36 35 1,0 0-1,-35-35-15,0 36 16,0-36-16,-1 0 16,1 35-16,0-35 15,-1-35-15,1 35 16,0 0-16,0 0 0,35-36 16,-36 36-16,1 0 0,35-35 0,-71 0 15</inkml:trace>
  <inkml:trace contextRef="#ctx0" brushRef="#br0" timeOffset="14536">29810 388 0,'0'35'31,"0"1"1,0-1-32,35-35 0,-35 35 0,0 0 15,0 1-15,0-1 16,0 0-16,0 1 0,0-1 15,35 0-15,-35 0 16,0 1-16,0-1 0,0 0 16,0 0-16,36-35 0,-36 36 15,0-1-15,0 0 16,35 1 0,-35-1-1,35-35-15,0 0 16,1 0-1,-1 0-15,0 0 16,0 0-16,-35-35 16,36 35-16,-1-36 15</inkml:trace>
  <inkml:trace contextRef="#ctx0" brushRef="#br0" timeOffset="14724.01">29845 882 0,'35'0'32,"-35"-35"-32,36 35 15,69 0 1</inkml:trace>
  <inkml:trace contextRef="#ctx0" brushRef="#br0" timeOffset="15124.01">30233 741 0,'0'35'31,"35"-35"-15,-35 35-1,0 1 1,36-36-16,-36 35 0,0 0 16,35-35-16,-35 35 0,35 1 15,-35-1-15,35 0 16,-35 1-1,0-72 32,0 1-31,-35 35-16,35-35 0,0-1 16,0 1-16,-35 35 0,35-35 15,0 0-15,0-1 16,35 1-16,36-35 15</inkml:trace>
  <inkml:trace contextRef="#ctx0" brushRef="#br0" timeOffset="15420.01">30692 811 0,'0'36'47,"0"-1"-31,0 0-1,35-35 1,-35 35-16,0 1 0,35-36 16,-35 35-16,36 0 15</inkml:trace>
  <inkml:trace contextRef="#ctx0" brushRef="#br0" timeOffset="15589.01">30692 529 0,'0'-35'0,"0"70"0,0-35 15,-36 0-15,72 0 47</inkml:trace>
  <inkml:trace contextRef="#ctx0" brushRef="#br0" timeOffset="16135.01">31044 847 0,'0'0'16,"0"-36"0,36 36 31,-36 36-47,35-1 15,-35 0 1,35-35-16,-35 35 0,0 1 15,36-36-15,-36 35 16,0-70 47,-36 35-48,36-36-15,0-34 16,0 35-16,0-1 15,0 1-15,36 35 0,-36-35 16,0 0 0,35 35-16,0 0 15,0 0-15,1 0 16,-36 35-16,35-35 16,-35 35-16,35-35 0,-35 35 0,35-35 15,-35 36-15,0-1 0,36-35 16,-36 35-16,0 0 15,0 1 1,0-1-16</inkml:trace>
  <inkml:trace contextRef="#ctx0" brushRef="#br0" timeOffset="16892.01">32068 811 0,'0'-35'0,"-36"35"16,36-35-16,0 0 16,-35 35-16,35-36 15,-35 36-15,35-35 16,-36 35-16,1 0 0,0 0 15,0 0-15,-1 0 16,36 35-16,-35-35 0,35 36 16,-35-36-16,35 35 0,-36 0 0,36 0 15,-35 1-15,35-1 16,35 0-16,-35 0 16,36-35-16,-36 36 0,35-36 15,0 0-15,1 0 0,-1 0 16,0 0-16,0 0 0,1 0 0,-1-36 15,0 36-15,-35-35 0,36 35 16,-36-35-16,0 0 16,0-1-16,0 1 15,0 70 48,0 1-48,0-1-15,0 0 16,0 0-16,0 1 16,35-36-16,-35 35 0,0 0 0,35 1 15,-35-1-15,0 0 0,0 0 0,35-35 0,-35 36 16,0-1-16,36 0 0,-36 1 0,0-1 16,0 0-16,35 0 0,-35 1 15,0-1-15,0 0 0,0 1 16,35-36-16,-35 35 0,0 0 0,0 0 15,0 1-15,0-1 32,0-70-17,-35 35 1,0 0-16,-1-36 16,1 36-16,35-35 0,-35 35 15,0-35-15,-1 0 0,1 35 16,35-36-16,-35 1 0,-1 35 0,36-35 0,-35-1 15,0 36-15,35-35 0,-35 0 0,-1 0 16,36-1-16,0 1 0,0-141 0</inkml:trace>
  <inkml:trace contextRef="#ctx0" brushRef="#br0" timeOffset="17689.01">33126 353 0,'-35'0'16,"35"-35"0,0-1-1,0 72 32,0-1-31,0 0-16,0 0 0,35 1 15,-35-1-15,0 0 0,0 0 0,0 1 16,35-1-16,-35 0 0,0 1 0,0-1 31,0 0-15,35 0 31,-35 1-32,0-72 32,36 36-31,-36-35-16,35 0 0,-35 0 15,35-1-15,-35 1 0,36 35 0,-1 0 16,0 0-16,0 0 16,1 0-16,-36 35 0,35-35 15,-35 36-15,35-36 0,-35 35 0,0 0 16,35 0-16,-35 1 16,0-1-16,0 0 15,0 0-15,-35-35 16,35 36-16,-35-36 0,0 35 15,-1-35-15,1 0 16,0 0-16,0 0 16,-1 0-16,1 0 15,35-35-15,-35 35 0,-1-36 16,1-34-16</inkml:trace>
  <inkml:trace contextRef="#ctx0" brushRef="#br0" timeOffset="18421.01">33726 741 0,'0'35'47,"0"0"-32,0 1 1,0-1-16,35-35 16,-35 35-16,35-35 0,-35 35 0,35 1 15,1-36-15,-36 35 0,35-35 16,0 0-16,0 35 0,1-35 0,-1 0 15,0 0-15,-35-35 0,36 35 16,-1 0-16,-35-35 0,35 35 16,-35-36-16,0 1 0,0 0 15,0 0-15,0-1 0,-35 1 16,35 70 46,0 1-46,0-1 0,0 0-16,0 0 15,0 1-15,0-1 0,0 0 0,0 1 16,0-1-16,0 0 0,0 0 16,0 1-16,35-1 0,-35 0 0,0 1 15,0-1-15,-35 0 16,35 0-16,0 1 0,0-1 0,0 0 15,0 1-15,0-1 0,0 0 16,0 0-16,0 1 0,0-1 16,0 0-16,0 0 15,0 1 1,-35-72 0,-1 36-1,1-35 1,0 35-16,-1-35 0,1 35 0,0-35 15,0 35-15,-1-36 0,1 36 0,0-35 16,0 0-16,-1 35 0,36-35 0,-35-1 0,0 36 16,35-35-16,0 0 0,-36 35 0,36-36 0,0 1 15,0 0-15,0-177 0</inkml:trace>
  <inkml:trace contextRef="#ctx0" brushRef="#br0" timeOffset="20368.01">16016 1940 0,'-35'0'0,"35"-35"16,-35 0 77,-1-1-77,1 1-16,0 0 0,-1 35 0,1-35 16,0-1-16,-36 1 0,36 0 0,0 35 0,0-35 15,-1 70-15,1-35 0,0 0 0,-1 0 16,1 35-16,0-35 0,0 0 0,-1 35 15,1 1-15,0-1 0,-1 0 16,1-35-16,35 35 0,-35 1 0,35-1 16,-35-35-16,35 35 0,-36 1 0,36-1 15,0 0-15,-35 0 0,35 1 0,0-1 0,0 0 16,-35 0-16,35 1 0,0-1 0,0 0 16,0 1-16,0-1 0,0 0 0,0 0 15,0 1-15,0-1 0,35 0 0,-35 1 16,35-1-16,-35 0 0,36 0 15,-1-35-15,0 36 0,0-1 16,1-35-16,34 0 0,-34 0 0,-1 0 16,35 0-16,1 0 0,-36 0 0,36-35 0,-36 35 15,36-36-15,-36 36 0,35-35 0,-34 35 16,-1-35-16,0 35 0,1-35 0,-36-1 0,35 36 16,-35-35-16,0 0 0,0-1 15,0 1-15,-35 35 0,35-35 16,-36 0-16,1 35 15,0-36-15,-106 72 32,105-36-32,1 35 0,0-35 15,0 35-15,-1-35 16,36 35 0,36-35-1,-1 0 1,0-35-16,0 35 15,1 0-15,-1 0 16,0-35-16,0 35 0,1 0 16,-1-35-16,0 35 0,1 0 15,-1 0-15,0 0 16,-35-36-16,35 36 16,1 0-16,-36 36 0,35-36 15,0 0 1,-35 35 109,0 0-94,0 0-15,0 1-16,0-1 15,0 0-15,0 1 16,0-1-16,0 0 0,35 0 16,-35 1-16,0-1 15,36 0-15,-36 1 0,35-1 16,0-35-1</inkml:trace>
  <inkml:trace contextRef="#ctx0" brushRef="#br0" timeOffset="20872.01">16228 2258 0,'35'0'15,"-35"35"48,0 0-63,35-35 15,-35 36-15,36-1 16,-1 0 0,-35 0-16,35-35 0,-35 36 0,35-1 15,-35 0-15,36 1 16,-36-1-16,35 0 16,-35 0-1,0-70 32,-35 35-47,35-35 16,-36 35-16,36-35 0,-35 35 15,35-36-15,0 1 16,-35 35-16,35-35 0,0-1 16,0 1-16,0 0 15,0 0 1,35 35-16,-35-36 0,35 1 0,71-36 15</inkml:trace>
  <inkml:trace contextRef="#ctx0" brushRef="#br0" timeOffset="21509.01">16933 2540 0,'0'-35'15,"0"-1"1,-35 1-1,35 0 1,-35 35-16,35-35 0,-35 35 16,35-36-16,-36 36 0,1 0 15,0 0 1,-1 0-16,1 0 16,0 36-1,0-1-15,-1 0 16,36 0-16,0 1 15,-35-36-15,35 35 0,0 0 16,35-35-16,-35 36 0,0-1 16,36-35-16,-1 35 15,0-35-15,0 0 16,1 0-16,-1 0 0,0 0 16,1-35-16,-1 35 0,0 0 15,-35-35-15,35 35 0,-35-36 16,36 36-16,-36-35 0,0 0 15,-36-1-15,36 1 16,-35 35 0,35-35-16,0 70 31,0 0-15,0 1-1,35-36-15,-35 35 0,0 0 0,36-35 16,-36 36-16,35-1 0,0-35 15,-35 35-15,35-35 16,36 0-16</inkml:trace>
  <inkml:trace contextRef="#ctx0" brushRef="#br0" timeOffset="22301.01">17216 2328 0,'0'0'16,"0"36"47,35-36-63,0 0 15,-35 35-15,35-35 16,-35 35-16,36-35 0,-36 35 15,0 1-15,35-36 0,-35 35 16,35 0-16,-35 1 16,0-1-16,35-35 15,-35 35-15,0-70 47,-35 0-31,35-1-16,0 1 15,0 0-15,-35-1 0,35 1 16,0-35 0,0 34-16,35 36 31,0 0-15,-35 36-16,36-36 15,-36 35-15,35-35 0,0 35 16,-35 0-16,36-35 0,-36 36 15,35-1-15,-35 0 16,35-35-16,-35 36 0,0-1 0,35-35 16,-35 35-16,0 0 31,0-70-31,-35 35 16,35-35-1,-35 0 1,35-1-16,-35 1 15,35 0-15,0-1 0,0 1 16,0 0-16,0 0 16,0-1-16,0 1 15,35 35 1,0 0 0,-35-35-16,35 35 0,-35 35 15,36-35-15,-36 35 16,35-35-16,-35 36 15,35-36-15,-35 35 0,0 0 0,36-35 16,-36 35-16,0 1 0,35-36 16,-35 35-16,0 0 0,35-35 15,-35 36-15,35-1 16</inkml:trace>
  <inkml:trace contextRef="#ctx0" brushRef="#br0" timeOffset="23169.01">18098 2222 0,'35'0'62,"-35"36"-62,35-36 16,-35 35-16,35 0 15,-35 1-15,36-1 0,-36 0 16,35 0-16,-35 1 16,35-1-16,-35 0 0,35 1 0,-35-1 15,0 0-15,36 0 16,-36 1-16,-36-72 31,1 1-15,35 0-1,0 0-15,0-1 16,-35 1-16,35 0 0,35 35 0,-35-36 16,0 1-16,0 0 0,0 0 0,35-1 15,-35 1 1,36 35-16,-1 0 16,0 0-16,1 0 15,-1 35 1,-35 1-16,35-36 0,-35 35 15,35 0-15,-35 0 0,36 1 16,-1 70 0,-35-71-1,0 0-15,35 0 16,-35 1 0,-35-36-16,35-36 0,0 1 31,-35 35-31,-1-35 15,36 0-15,-35-1 0,35 1 16,0 0-16,-35-1 16,35 1-16,0 0 0,0 0 15,35-1-15,-35 1 0,0 0 16,35-1-16,1 36 16,-36-35-16,35 35 15,-35 35-15,35-35 0,0 0 16,-35 36-16,36-36 0,-36 35 0,35-35 15,-35 35-15,35-35 0,-35 36 0,0-1 16,36-35-16,-36 35 0,0 0 0,35-35 16,-35 36-16,0-1 0,35 0 0,-35 1 15,35 34-15</inkml:trace>
  <inkml:trace contextRef="#ctx0" brushRef="#br0" timeOffset="23671.01">19121 2399 0,'35'0'0,"-35"35"31,35-35 16,-35-35-47,35 35 16,1 0-16,-1 0 16,-35-35-16,35 35 0,-35-36 15,36 36-15,-36-35 16,0 0-16,0-1 31,-36 36-31,1 0 0,0 0 16,35 36-1,-36-36-15,1 0 16,35 35-16,-35-35 0,35 35 0,-35 1 16,35-1-1,0 0-15,0 0 16,35 1-16,-35-1 15,35-35-15,0 35 16,1-35-16,-1 0 0,0 0 16,1 0-16,-1 0 0,0 0 15,0 0-15,71-35 0</inkml:trace>
  <inkml:trace contextRef="#ctx0" brushRef="#br0" timeOffset="24109.02">19614 2152 0,'0'35'78,"36"0"-63,-36 1-15,35-1 16,0 71 0,-35-71-1,36-35-15,-36 35 0,0 1 0,0-1 16,35 0 0,-35 1-1,0-72 32,0 1-31,-35 35-1,35-35-15,0-1 16,-36 1-16,36 0 16,-35 35-16,35-35 0,0-1 0,0 1 15,0 0-15,0-1 16,35 36-16,1-105 0</inkml:trace>
  <inkml:trace contextRef="#ctx0" brushRef="#br0" timeOffset="24861.01">20320 2505 0,'0'-36'16,"-35"36"-1,-1 0 17,36 36-32,-35-36 15,35 35 1,0 0-1,0 1 1,35-36 0,1 0-1,-1 0-15,0 0 16,-35-36 0,36 36-16,-36-35 0,0 0 15,-36 35 1,36-36-16,-35 36 15,0 0 17,35 36-32,-36-36 15,36 35-15,0 0 32,36-35-1,-1 0-31,0 0 15,-35-35 1,36 35-16,-36-35 16,-36-1-1,1 36 1,0 0 15,35 36-15</inkml:trace>
  <inkml:trace contextRef="#ctx0" brushRef="#br0" timeOffset="25678.02">20496 1623 0,'0'-35'15,"0"70"16,0 0 32,-35-35-63,35 35 31,-35-35-31,35-35 0,0 0 31,0 0-15,0-1 0,35 36 15,-35 36-31,35-36 16,-35 35-1,36-35-15,-1 35 16,-35 0-16,35-35 0,-35 36 15,0-1-15,0 0 16,-35 0 0,35 1-16,-35-36 15,35 35-15,-36-35 0,36 35 0,-105 1 16</inkml:trace>
  <inkml:trace contextRef="#ctx0" brushRef="#br0" timeOffset="26161.01">20708 1588 0,'0'-36'31,"0"1"16,35 35-47,1 0 47,-1 35-32,0 1 1,0-1-16,-35 0 15,36-35-15,-36 35 0,0 1 16,35-1-16,-35 0 0,0 0 16,0 1-16,-35-1 0,-36 71 0</inkml:trace>
  <inkml:trace contextRef="#ctx0" brushRef="#br0" timeOffset="27298.02">13899 494 0,'0'0'0,"0"35"0,-35-70 0,35 0 63,35 35 15,-35 35-78,36 0 31,-36 0-15,0 1-1,0-1 1,-36-35-16,36 35 0,-35-35 16,35 36-16,-35-36 0,0 0 15,35 35-15,-36-35 0,1 0 16,0 0-1,35-35-15,0-1 0,-36 36 16,36-35-16,0 0 0,0-1 16,0 1-16,36 35 0,-36-35 0,0 0 15,35-1-15,-35 1 0,106-106 0</inkml:trace>
  <inkml:trace contextRef="#ctx0" brushRef="#br0" timeOffset="28183.02">13511 706 0,'36'0'187,"-36"35"-171,0 0-16,0 0 16,-36-35-1,36 36 1,-35-36-16,35 35 16,-35-35-16,0 0 15,35-35 1,-36 35-16,36-36 0,-35 1 15,35 0-15,0 0 16,-35-1-16,35 1 0,0 0 16,0-1-16,0 1 0,35 35 15,-35-35-15,35 0 0,-35-1 16,36 1-16,140-141 0</inkml:trace>
  <inkml:trace contextRef="#ctx0" brushRef="#br0" timeOffset="161653.06">28681 353 0,'0'0'0,"-35"0"47,70 0 0,-35 35-31,0 0-1,0 36 1,35 70 0,0 0-1,1 35 1,-36-70 15,70 0-15,-70-71-16,0 1 15,0-1-15,35 0 16,-35 1 0,36-36-1,-36 35 1,0 0 62,35-35-62,-35 35 15,35 1-16,1-36 1,-36 35 0,35-35-1,35 35 1,1-35 0,-36 0-16,71 36 15,-71-36-15,1 0 16,34 0-1,36 0 1,0-36 0,0 36-1,-36 0 1,36 0 0,0 0-1,0-35 1,0 35 15,-36 0-15,36 0-1,-35-35 1,-1 35 0,71 0-1,-35-36 1,-35 36-1,34 0 1,-69 0 0,34 0-1,1 0 1,35-35 15,-71 35-31,0 0 0,0 0 16,1 0-16,70-35 31,-36 35-15,1 0-1,-1 0 1,-34-35 0,69 35-1,-34 0 1,-36 0-1,1 0 1,34 0 0,1 0-1,-36 0 1,0 0 0,-35-36 15,0 1-16,0 0 1,35 35 0,-35-36-1,0-34 1,0-1 0,0 36-16,-35-36 15,35 36-15,0 0 16,0 0-1,0-36 1,-35 1 15,35-1-15,0 0 15,-35 36-15,35-35-1,-36-1 1,1-70 0,35 106-16,-35-36 15,0 71-15,35-35 16,-36 0 0,-70-1-1,1 36 1,-1-35-1,35 35 1,36 0-16,-36 0 0</inkml:trace>
  <inkml:trace contextRef="#ctx0" brushRef="#br0" timeOffset="162445.07">31080 0 0,'0'0'0,"-36"0"0,1 0 15,0 0 1,0 0 0,-36 0-1,1 0 1,-1 0 0,-35 35-1,0-35 1,71 0-1,-71 0 1,36 0 0,34 0-16,-34 0 15,34 0-15,-34 0 16,-1 0 15,-34 0-15,34 0-16,36 0 0,-36 0 31,36 0-31,0 0 16,-36 0-1,1 0 1,34 0 0,-34 36-1,-1-36 1,36 0-1,-36 0 1,36 35 0,0-35-16,-36 35 15,36-35-15,0 0 16,-1 35 0,1-35-1,0 0 48,-1 0-1,1 0-31,35 36-15,-35-36-16</inkml:trace>
  <inkml:trace contextRef="#ctx0" brushRef="#br0" timeOffset="197265.08">28928 4163 0,'0'0'0,"-36"0"15,36-35 1,-35 35 0,35-36-1,-35 36 1,-36-35 0,1 0-1,-36 35 1,71 0-1,-106 0 1,35 35 0,35 0-1,-35 1 1,36 34 0,35 1 15,-1-1-16,1 1 1,35 35 0,0-1-1,0-34 1,35-1 0,1 1-1,69 35 1,-69-71-1,34 36 1,36-1 0,-35-34 15,70-36-31,0 0 16,0 0 15,-35-36-16,0-70 1,-71 36 0,35-36-1,-70 0 1,-35-35 0,-35 0-1,-36 35 1,70 36-1,-105-1 1</inkml:trace>
  <inkml:trace contextRef="#ctx0" brushRef="#br0" timeOffset="202230.08">14852 5186 0,'-35'0'16,"35"-35"15,-36 35-31,1 0 31,0 0-15,35-36-16,-141 1 15,-36 0 1,-34 70 0,70-35 15,35 71-16,70-71-15,-69 70 16,69-70-16,-34 106 16,-1 35-1,36-35 1,35 70 0,0-70-1,0 35 1,0-106-16,35 36 15,0-36-15,36 71 16,35-35 0,70-1 15,71 1-31,-176-71 0,176 0 16,-212 0-1,141-71 1,36-35-1,-71 1 1,-70-1 0,-71-106-1,0 36 1,-36 140-16,-34-140 16,35 141-16,-1 0 0,-34-71 15,-142 0 1</inkml:trace>
  <inkml:trace contextRef="#ctx0" brushRef="#br0" timeOffset="204530.08">3704 5080 0,'0'35'94,"0"1"-94,0-1 15,0 0-15,0 0 16,35 177-1,1 0 1,-1-71 0,0 35-1,1-70 1,-36-35 0,35-36-1,-35 0 1,0 0-1,35-35 17,-35 36-17,35-36 1,1 35 0,-1-35-1,0 0 1,36 0-1,35 0 1,-1-35 0,1-1-1,35 36 1,-35 0 0,35 0-1,0 0 1,-35 0-1,0 0 1,0-35 0,0 35 15,0 0-31,-1-35 16,1 35 15,-35 0-16,-1 0 1,-34 0 0,-1 0-1,0 0 1,36 0 0,35 0-1,-71 0 1,35-35-1,1 35 1,0-36 0,-36 36-1,0 0 1,0 0 0,1 0 15,34 0-16,-34 0 1,34 0 0,-35 0-1,1 0 1,-1 0 15,-35-35 0,0 0-31,0-1 16,-35-34 0,35-71 15,-36 0-31,-34 0 16,35 35 15,-1 0-16,1 71 1,0 35-16,35-71 16,-36 71-16,1 0 31,0 0 0,0 0-15,-1 0-1,-70 0 1,-35 0 0,-35 0-1,-36 0 1,71 0 0,0 0 15,-35 35-16,-1-35 1,1 36 0,35-1-1,-36 0 1,72 1 0,-37-1-1,1-35 1,0 35-1,35-35 1,-35 0 0</inkml:trace>
  <inkml:trace contextRef="#ctx0" brushRef="#br0" timeOffset="209401.08">19614 6526 0,'0'-35'0,"36"35"63,-36 35-63,35-35 16,36 0-16,70 0 15,106 36 16,-36-36-15,1 0 0,-36 35-1,-105-35 1,-71-35-16,35 35 16,0 0-1,-70 0 32</inkml:trace>
  <inkml:trace contextRef="#ctx0" brushRef="#br0" timeOffset="212012.08">31750 5151 0,'-35'0'15,"35"-36"1,-36 36-1,1-35 1,-35 0 0,-1-1 15,-70 1-31,-35 0 16,-1 70-1,1 0 16,-1 36-15,72 0 0,34 34-1,0 72 1,36-142-16,0 106 16,35-106-16,0 107 15,0-1 1,0-106-16,35 141 15,-35-140 1,106 211 0,-35-177-16,-36-35 15,0 1-15,142-1 16,-107 0-16,142-35 16,-177 36-16,141-36 15,-105 0 1,70 0-1,106-36 1,-71-34 0,-70-1-1,-70-70 1,-36-35 0,-36-71-1,-34 35 1,-71 0-1,-106-35 1</inkml:trace>
  <inkml:trace contextRef="#ctx0" brushRef="#br0" timeOffset="-214050.65">7726 6138 0,'0'0'0,"0"-35"0,35 35 47,-35 35 31,0 1-62,0-1-16,35 0 15,-35 36-15,36 105 16,-1 106 0,0-141-1,1-70 1,-36-36 31,0 1-32,0 34 17,35-35-1,-35 36 0,0-36-15,0 0 15,35 36-31,0 70 16,1-106-1,-1 1 1,35-36 0,1 35-1,35-70 16,-36 35-15,36 0 0,0-36-1,-35 36 1,-1-35 0,36 35-1,0-35 1,-36 35-1,36-35 1,-35 35 0,35 0-1,-36 0 1,36-36 0,0 1-1,-36 35 1,36-35 15,-35 35-15,-1 0-1,36-36 1,0 36 0,-35 0-1,34 0 1,-34 0-1,0 0 1,34 0 0,-34-35-1,-1 35 1,1 0 0,0 0-1,-36 0 16,71 0-15,-71 0 0,71 0-1,-71 0 1,0-35 0,1 0-1,-1-36 1,-35-35-1,0 0 1,-35-70 0,-1 35-1,-34-35 1,70 140-16,-36-34 16,36 34-16,-35 1 15,0-35-15,0-36 16,-1 70 15,1 1-15,0 35 15,35 35-15,-35-35-1,-71 0 1,-35 0-1,0 36 1,-71-36 0,177 0-16,-212 0 15,211 0 1,-105 0-16,-70 0 16,34 0-1,-70 35 16,106-35-15,106 0-16,-106 35 16,105-35-16,1 0 0,-106 36 15,70-36 1,36 0-16,-176 70 16</inkml:trace>
  <inkml:trace contextRef="#ctx0" brushRef="#br0" timeOffset="-201519.64">4833 8714 0,'0'-36'47,"0"1"-32,35 0 1,-35-1 0,36 36-1,-36-35 1,35 70-1,0-35 1,0 0 0,1 0-16,70 36 15,-71-36 1,0 0-16,71 0 16,-35-36-1,-36 1 1,0 0 15,0 0-15,1 35 15,-1 0-15,35 35-1,1-35 1,0 35-1,-1-35 1,-35-35-16,1 35 16,-36-35-16,35 35 15,-35-36 1,35 36-16,0-35 16,-35 0-16,36 35 15,-1 0 1,71 70 15,0-34-15,0-1-1,70 0 1,-70-70 0,-71 0-1,0-1 1,1-34-1,-1 70 17,-35 35-17,106 0 1,-36 1 0,36-1-1,0 0 1,0-70-1,-71 0 17,-35-36-17,0 36 1,35 35 0,-35 35-1,71 0 1,35 1-1,0-36 1,35-36 0,-35 1-1,-71 0 1,0 0 0,-35 70 15,35-35-31,36 0 31,-1 70-15,1-34-1,35-1 1,0-70 0,-36-36-1,-35 36 1,-35 0-1,36 35 17,-36 35-32,35-35 15,36 0 1,-1 35 0,36-70-1,-35 35 1,-1-71 15,-35 36-15,-35 0-1,36 35 1,-1 35 0,0-35-1,71 71-15</inkml:trace>
  <inkml:trace contextRef="#ctx0" brushRef="#br0" timeOffset="-198152.64">16581 6879 0,'35'0'46,"-35"-35"-14,-35 35-32,35-35 15,-36-1 1,-34 1 0,-36 0-1,0 0 1,-70 35 15,70 0-31,-35 35 31,0 35-15,70-34 0,1-1-1,-1 71 1,36 0-1,-1 70 1,1-70 0,35 70-1,0-70 1,0 70 0,35-70-1,71 35 1,-35-35-1,70 35 1,-71-105 15,-34-36-31,175 35 16,-175-35-16,34 0 16,177-35-1,-106-71 1,36-35-1,-36-36 1,0-70 0,-141 177-16,-35-177 15,-1 211-15,-34-140 16,-107-36 0,-34 177-1</inkml:trace>
  <inkml:trace contextRef="#ctx0" brushRef="#br0" timeOffset="-194532.64">22119 6950 0,'0'-36'0,"0"1"63,35 70 15,1 1-63,-36-1-15,35 0 16,0 1-16,36 69 16,-36-69-1,36 34 1,-36-70-1,-35 35 1,35 1 15,-35-72 47,35 36-78,-35-35 16,36 0 0,-1 0-1,36-36-15,-1 1 16,-35 34-16,71-70 16,-70 71-16,69-35 15,1 34 1,-70 1-1,-1 0 1,-35 70 47,-35-35-48</inkml:trace>
  <inkml:trace contextRef="#ctx0" brushRef="#br0" timeOffset="-192319.63">25471 6809 0,'0'-36'47,"35"36"-16,-35 36 16,35-36 31,-35 35-78,35 0 15,-35 0 1,71 1-16,-36 34 16,1-34 15,-1-1-15,0 0-1,0-35 1,1 0 15,-36-35-15,70-36-1,1-35 1,35 1 0,-71 69-16,106-34 15,-106 35-15,36-1 16,35 1-1,-71 35 1,0 0 0,-70 0-1</inkml:trace>
  <inkml:trace contextRef="#ctx0" brushRef="#br0" timeOffset="-183231.63">14852 9490 0,'35'0'63,"0"0"-32,1 0-31,70 35 16,-1-35-1,72 0 1,35 0-1,-71 0 1,-36-35 15,-69 35-31,34 0 16</inkml:trace>
  <inkml:trace contextRef="#ctx0" brushRef="#br0" timeOffset="-181672.63">22684 9454 0,'35'36'109,"0"-36"-109,0 0 16,1 35-16,-1-35 0,106 35 15,36-35 1,-1 0-1,-106 0-15,36 0 16,-70 0-16,34 0 31,36-35-15,-36 35 0,-34 0-1,-1 0 1,-70 0 46</inkml:trace>
  <inkml:trace contextRef="#ctx0" brushRef="#br0" timeOffset="-180044.63">27693 9278 0,'35'0'62,"1"0"-30,-1 0-32,0 0 15,-35 35-15,71-35 16,35 0 0,105 0-1,-34 0 1,34-35-1,1 0 1,-71 35 0,-70 0-1,-1 0 17,-35 0-17,1 0 1,-1 0-1,0 0 1,71 0 0,0 0-1,0 0 1,35-35 0,-71 35-1,36 0 1,-70 0-16,34-36 15,-35 36-15,1 0 16,69 0 0,-34-35 15,35 35-15,-36 0-1,-34 0 1,34-35-1,-34 35 1,-1 0 0,35 0-1,-34 0-15,-1 0 16,0 0-16,1 0 16,-1 35-1,35-35 1,1 0-1,-36 0 1,0 0 0</inkml:trace>
  <inkml:trace contextRef="#ctx0" brushRef="#br0" timeOffset="-175956.63">19650 9631 0,'0'0'0,"0"-35"15,-36 35 1,36-36 0,-35 1-1,-35 0 1,-1-36-1,-35 1 1,0 70 0,-35-36-1,35 36 1,1 0 15,-37 36-15,72-1-1,-1 71 1,1-36 0,35 36-1,-1 0 1,1 35 0,35 0-1,0-70 1,35 70-1,1-71 1,-36 36 0,70 0 15,1-35-31,-1-1 31,1 1-15,35-36-1,-1 0 1,1-35 0,0 0-1,0 0 1,35-35 0,-35 0-1,-36 35 1,36-71-1,-35 36 1,-1-71 0,1 36-1,-36-72 17,-35 1-17,0 35 1,-70-35-1,-1 35 1,1 1 0,-36 34-16</inkml:trace>
  <inkml:trace contextRef="#ctx0" brushRef="#br0" timeOffset="-174522.63">22789 9666 0,'0'-35'0,"-35"35"0,35-35 31,-35 35-15,0-36 0,-1 1-1,-34 0 1,-1-1-1,1 1 1,-71 35 0,35 0-1,0 35 1,-35 1 0,35-1-1,35 36 1,1-1-1,35 36 1,-1-36 15,36 1-15,0-36-16,0 71 0,0-71 16,0 36-1,36 35 1,34-36-1,1 36 1,70 35 0,35-70-1,106-36 1,-35-35 0,36-70-1,-107-1 1,0-70-1,-105 35 1,-106-35 0,-106-71-1,-1 71 1,1 0 15,-35 35-31</inkml:trace>
  <inkml:trace contextRef="#ctx0" brushRef="#br0" timeOffset="-172122.63">27058 9278 0,'0'35'63,"35"1"-47,-35-1-1,0 0-15,0 0 0,36 71 16,-1 35-1,-35-105-15,35 140 16,-35-141-16,0 106 16,0-35-1,35 0 1,-35-35 15,0-36-15,0 36-1,0-36 1,36 0 0,-1 0-1,0 1 1,71-1 0,0-35-1,106 0 1,-1 0-1,-34 0 1,-1 35 0,36-35-1,-36 35 1,-35 1 15,0-36-15,0 0-1,1 0 1,-1 35 0,0-35-1,0 0 1,-106-35-16,106 35 16,-105 0-16,69 0 15,36-36 1,1 36-1,-1 0 1,-71 0 0,36 36-1,0-36 1,0 0 15,70 35-15,-70-35-1,35 0 1,-35 35 0,0 1-1,-36-36 1,71 0 0,-70-36-1,-36 1 1,1 0-16,-1-1 15,-35 1 1,35 35-16,-35-106 31,-35-35-31,35 0 16,-35-35 15,35 140-31,-36-105 16,36 106-16,-35-106 15,35 0 1,-35 0 0,-1 105-1,36 1 1,0 0 0,-35 35-1,0-35 63,0 35-62,-1 0 0,1-36-1,-36 36 1,-70-35-1,106 35-15,-141 0 16,140 0-16,-105 0 16,-106 0-1,71 0 1,-36 0 0,36 0-1,0 0 1,105 0-16,-105-35 15,105 35-15,-70 0 16,-71 35 0,36-35-1,35 35 1,0 1 15,0-36-15,-36 0-1,36 0 1,-71 0 0,1 0-1,34 0 1,142 0-16,-106 0 16,106 0-16,-1 0 15,-34 0 1,-142 0-1</inkml:trace>
  <inkml:trace contextRef="#ctx0" brushRef="#br0" timeOffset="-144925.62">13758 11218 0,'36'0'0,"-36"36"187,0-1-171,0 0-16,0 0 0,0 1 15,0-1 32,0 36-47,0-1 31,0 1-15,35 211 0,-35-247-1,0 36 17,0 35-32,0-71 15,0 0 1,0 0-1,0 1-15,0-1 16,0 0 0,0 0-1,35 1 1,-35-1 0,0 0-1,0 1 1,0-1 15,0 0-31,0 0 16,0 1-1,0-1 1,35-35 0,-35 35 15,36-35 109,-1 0-124,0 0 0,1 0-1,-1 0 1,0 0-16,0 0 16,36 0-1,35 0 1,-36 0-1,1 0 1,-36 0-16,36-35 16,-36 35-16,0 0 15,1 0 1,34 0 0,-35 0-1,1 0 1,34 0 15,-35 0-15,1 0-1,-1 0 1,0 0 0,36 0-1,-36 0 1,0 0-1,1 0 1,34 0 0,-34 0-1,34 0 1,-35 0 15,1 0-31,-1 0 16,36 0 15,-36 0-15,0 0-1,0 0 1,1 0 0,-1-35-1,0 35 1,0 0-1,1 0 1,-1 0 15,0 0-15,1 0 0,-1 0 15,0 0-16,0 0 17,1 0 15,-1 0-16,0 0 16,0 0 15,-35-36 1,0 1-16,0 0-32,0 0 1,0-1-1,0 1 1,0 0-16,0-1 16,0 1-1,0 0-15,-35-36 16,35-34 0,-35 69-1,35 1-15,0-36 16,-35 36-1,35 0 1,0 0 0,-36-1-1,1 1 1,0 0 0,35 0-1,-35-36 1,35 36-1,-36 35-15,36-71 16,0 36-16,-35 35 16,35-35-1,0-1 1,0 1 15,-35 35-31,35-35 0,0-1 63,-36 36-16,1 0-32,0 0 1,0 0-1,35-35-15,-36 35 16,-69 0 0,34 0-1,36 0-15,-71 0 16,71 0-16,-36 0 16,0 0-1,1 0 1,-1 0 15,1 0-15,-1 0-1,1 0 1,-1 0 0,1 0-1,-36 0 1,70 0-1,-34 0 1,-1 0 0,1 0-1,-1 0 1,1 0 0,-1-35-1,1 35 1,34 0 15,-34 0-15,34 0-1,-34 0 1,-1-35 0</inkml:trace>
  <inkml:trace contextRef="#ctx0" brushRef="#br0" timeOffset="-140326.62">26000 11183 0,'0'0'0,"0"35"63,35-35-32,-35 36-31,0-1 16,0 0-16,0 71 15,0 0 1,0 35 15,0-35-15,0-36-1,0-34-15,35 34 16,-35-35-16,0 36 16,36 35-1,-36-36 1,0 1-1,35-36 1,-35 0 0,0 1-1,0 34 1,0-34 0,0-1-1,0 0 1,35 0 15,-35 1-15,0-1-1,35-35 1,-35 35 0,36-35 15,-36 36 16,35-36-47,-35-36 31,35 36-15,0 0-1,1 0 1,-1 0-1,0 0 1,36 0 0,-1 0-1,1-35 1,0 35 0,-36 0-16,35 0 15,-34 0-15,-1-35 16,36 35-1,34 0 1,-34 0 0,-36 0-1,0 0-15,36-36 16,-36 36 0,1 0-16,-1 0 15,35 0 1,-34 0 15,69 0-15,-34 0-1,0 36 1,-1-36 0,-35 0-1,36 0 1,0 0-1,-36 0 1,35 0 0,1 0-1,-36 0 1,1 0 15,-1 0-31,0 0 16,0 0 15,-35-36 16,0 1-31,0 0-1,0 0 1,-35-107-1,35 37 1,-35-36 0,0-71-1,35 177-15,-36-71 16,36 71-16,0-71 16,-35 0-1,35 35 1,-35 36 15,35-36-15,-36 36-1,36 0 1,0 0 0,-35 35 15,35-36-31,0 1 47,-35 35-32,0 0 17,-1 0-17,1 0 1,-36 0-16,36 0 0,-106 0 31,106 0-31,-106 35 16,-106-35-1,35 0 1,-35 0 0,71 0-1,-1-35 1,1 35-1,70 35 1,36-35 0,34 36-16</inkml:trace>
  <inkml:trace contextRef="#ctx0" brushRef="#br0" timeOffset="-134195.61">26423 11853 0,'0'0'0,"-35"0"0,-1 0 16,1 0 0,0-70-1,-71 35 1,0-36 0,36 36-1,-36-1 1,0-34-1,0-1 1,0 1 0,71 70-16,-71-71 15,71 71-15,0-35 0,-71 0 16,0-36 0,-35 0-1,0 1 1,0 35 15,0-1-15,-36 1-1,1 35 1,141 0-16,-177-35 16,141 35-16,-140-35 15,34 35 1,-105 0-1,-35-36 1,281 36-16,-281 0 16,246 0-16,-70-35 15,-247 35 1,212-35 0,-212 35-1,211-36 1,-70 36-1,177-35-15,-142 35 16,142 0 0,-107-35-1,-105 0 1,0-1 0,211 36-16,-141-35 15,142 35-15,-142 0 16,1-35-1,-178 35 1,213 0 0,-106-35-1,-36 35 1,36 0 0,212 0-16,-283 35 15,282-35 1,-70 0-16,-106 35 31,-35 0-31,70-35 31,142 36-31,-107-1 16,142-35-16,-71 35 16,-105 0-1,105 1 1,35-1-1,-35 0 1,36 1 0,35-36-16,-36 70 15,36-70 1,35 35-16,-36 1 16,1-1-1,0 0 1,-36 0-1,36 36 1,-36 0 15,1-36-15,-1 0 0,1 36-1,-1-36 1,1 0-1,34 1 1,-34-1 0,35 0-1,-1 0 1,1-35 0,35 36-1,-35-1 1,0-35-1,35 35 17,0-70-17</inkml:trace>
  <inkml:trace contextRef="#ctx0" brushRef="#br0" timeOffset="-133278.61">14323 11324 0,'0'35'94,"0"1"-63,0-1-15,0 0-16,-35 1 15,35 34 1,0-35-16,-36 36 16,36-36-16,0 1 15,-35-1 1,35 0-1,0 0 1,35-35 125,1 0-126,-1 0 1,0 0-16,0 0 16,71-35-1,-71 35-15,1 0 16,-1 0 15,-35-35-15,35 35 15</inkml:trace>
  <inkml:trace contextRef="#ctx0" brushRef="#br0" timeOffset="-130312.61">26846 11465 0,'0'36'15,"0"-1"48,0 0-47,0 0-1,0 1 1,0-1-16,-35 0 15,35 71 1,0-35 0,0-1-1,0 1 1,0-36 0,0 36-1,0-36 1,35 35-1,-35-34 17,0-1-17,0 0 1,0 0 0,0 1 15,0-1-16,0 0 1,0 1 15,36-36-15,-36 35-16,0 0 31,0 0 0,35-35-31,-35 36 47,35-36-15,-35 35-17,36-35 16,-1 0 1,0 0-17,0 0 17,1 0-17,-1 0-15,0-35 16,0 35-1,1 0 17,-1 0-1,0 0 16,1 0-16,-1 0 0,0 0 1,-35-36-1,0 1 16,0 0-16,0 0-31,0-1 16,0 1-1,0 0-15,0-1 16,0 1-1,0-35 1,0 34 0,0 1-1,-35-35 1,35 34 0,0 1-1,0 0 1,0-1 15,0 1-31,0-35 16,-35-1 15,35 36-15,0-36-1,0 1 1,-36 34-1,36-69 1,0 69 0,0-34-1,-35 70 1,35-36 0,0 72 46,-35-36-31,-1 0-15,1 0 15,0 0-31,0 0 16,-36 0-1,-35 0 1,36 35 0,34-35-1</inkml:trace>
  <inkml:trace contextRef="#ctx0" brushRef="#br0" timeOffset="-126428.61">3669 14499 0,'0'0'0,"0"-35"47,35 35-47,-35-35 15,0-1 17,0 1-32,0 0 31,0 70-16,0 0 32,0 1-31,0-1-16,0 0 0,0 0 16,35 107-1,-35 69 1,36-34-1,-1-72 1,-35 1 0,0-35-1,35-36 1,1-35 78,-1 0-63,0 0-31,0 0 16,1 0-16,-1 0 15,0 0 1,142 0-1,-142 0 1,0 0-16,71 0 16,-71 0-16,36 0 15,35 35 1,-1-35 0,1 0-1,35 36 1,-70-36-1,-36 0 1,36 0-16,-36 0 16,0 0-16,1 0 15,34 0 1,-34 0-16,-1 0 16,35 35-1,1-35 1,-1 0-1,1-35 1,-36 35-16,1 0 16,-1 0-16,0 0 15,0 35 1,36-35 0,-1-35-1,36 35 1,0 0-1,-35 0 1,35 0 0,-1 35 15,-34-35-15,0 0-1,-36 0 1,0 0-1,-35-35 1,0-1 15,0 1 1,0 0-32,0 0 15,0-71 1,0 0-1,-35-35 1,0 35 0,-1 0 15,1 36-15,0 34-1,35 1 1,-36 0-1,1 35 48,0 0-32,0 0-31,-1 0 16,-70 0-1,-35 0 17,-70 35-32,140-35 0,-141 0 31,177 0-31,-106 35 16,-35-35-1,35 0 1,-71 0-1,71 0 1,105 0-16,-105 0 16,106 0-16,-106 36 15,0-36 1,0 35 0,0-35-1,35 0 1,0 0-1,35 0 1,36 0 0,35 35 15</inkml:trace>
  <inkml:trace contextRef="#ctx0" brushRef="#br0" timeOffset="-123929.61">26776 11677 0,'0'0'0,"0"-35"16,-35 35 15,-1-36-31,1 36 16,-36-35-1,-34 0 1,-37 35 0,-34-35 15,0-1-15,-106 36-1,-36-35 1,36-36-1,0 36 1,211 35-16,-141-35 16,142 35-16,-1-35 0,-105 35 15,105-36-15,-176 1 16,0 35 0,36-35-1,175 35-15,-175-36 16,140 36-16,-70-35 15,-35 0 1,140 35-16,-211-35 16,212 35-1,-106-36 1,-176 1 0,70 0-1,0 35 1,-71-35-1,71-1 1,-70 1 0,-1 35-1,71-35 1,-35 35 0,106-36-1,-36 1 1,36 0-1,140 35 1,-140 0-16,141 0 16,-106 0-16,105 0 15,-105 0 1,106 0-16,-141 35 16,-1-35-1,-34 35 1,69 1-1,-34-1 1,141 0-16,-142 1 16,142-36-16,-141 35 15,70-35 1,-71 70 0,1-34-1,35 34 1,70-35 15,-34 1-15,69-1-16,-34-35 0,70 35 15,-106 1 1,106-1-16,-71 0 16,36-35-16,-36 71 15,-34-36 1,34 0-1,1 1 1,-1-1 0,0 0-1,1 0 1,-1 1 0,36-1-1,0-35 1,0 0 31,-1 0-32,1 35 1</inkml:trace>
  <inkml:trace contextRef="#ctx0" brushRef="#br0" timeOffset="-112245.61">25082 12559 0,'0'35'78,"-35"-35"-62,35 35-1,0 1-15,0-1 16,0 0-16,0 106 16,0 1-1,35 34 1,-35-70-1,0 35 1,36-35 0,-36-71-1,0 0 1,35 0 15,0-35 0,1 0-15,-1 0 0,0 0-1,0 0 1,36 0 0,70 0-1,36-35 1,-72 35-1,36 0 1,-105 0-16,70 0 16,-71 0-1,0 0 1,106 0 0,0 0-1,-35 0 1,35 0-1,-70 0 1,-1 35 0,1-35-1,0 0 1,-1 0 0,1 0-1,-36 0 1,0 0-1,0 0 1,-35-35 0,0 0-1,0-36 1,0-34 15,0 34-15,-35-105-1,0 35 1,0-1 0,-1 72-1,1-1 1,35 36 0,0 70-1,-35-35 16,0 0 48,35-35-64,-36 35-15,1 0 16,0-35-16,-36 35 15,-70-36 1,-71 1 0,-105 0-1,35 35 1,105-35 0,1 70-1,35-35 1,-36 70-1</inkml:trace>
  <inkml:trace contextRef="#ctx0" brushRef="#br0" timeOffset="-105475.6">8326 15558 0,'-36'0'78,"36"-36"-78,-35 36 79,70 0-79,1 0 31,-1 0-16,0 36-15,106-36 16,-35 35 0,35-70-1,-35 35 1,0-36 0,-71 36 15,36 0-16,-36 0-15,36 0 16,-36 0-16,0 0 16,36 0-1,-36 0 1,0 0 0,0-35-1,1 35 1,-72 0 31,36 35-32,-35-35 17,0 0-32,0 0 15,-36 36 1,-105-1-1,70-35 1,0 35 0,0-70-1,36 35 1,34-35 0,36 70 30,36-35-30,-1 0-16,0 35 16,36-35-1,-36 0 1,36 0 0,-71-35 15,-36 35 16</inkml:trace>
  <inkml:trace contextRef="#ctx0" brushRef="#br0" timeOffset="-102099.6">12206 14358 0,'-35'0'16,"35"-35"15,-35 35-15,35-35-1,-36 35-15,36-36 16,-35 36-16,0-35 16,35 0 15,-71-1-16,-35 36 1,36 0 0,-36 0-1,35 36 1,1 34 0,-1 1-1,1-1 1,34 36-1,1 0 1,0 0 0,0-36 15,35 36-31,35 0 16,-35 0 15,70 0-16,-34 0 1,34-36 0,1-35-1,-1 36 1,1-36 0,35-35-1,-106 36-15,106-72 16,-71 36-16,35 0 15,107-70 1,-71 34 0,-1-34-1,1-36 1,-35 0 0,-71-70 15,-106-1-16,-35-34 1,-71 70-16</inkml:trace>
  <inkml:trace contextRef="#ctx0" brushRef="#br0" timeOffset="-100916.6">13159 14288 0,'0'0'0,"-36"0"31,36 35 0,-35 0-15,35 0-16,0 1 16,-35 140-1,35-35 1,35 0-1,-35 0 1,35-70 0,-35-36-16,36 0 31,-36 1-31,35-1 16,-35 0-16,35 1 46,0-36-30,-35 35 0,36-35-1,-1 0 1,71 35 0,0-35-1,35 0 1,0 0-1,-71 0 1,72 0 0,-72-35-1,1 35 1,-1-71 0,-70 1 15,0-1-16,0-35 1,-35-70 0,0 35-1,-1 106-15,1-71 16,0 70-16,-36-34 16,1-36-1,-1 71 1,36 0-1,0 70 1,-1-35 0,36 35 15,-35 0-31,35 1 16</inkml:trace>
  <inkml:trace contextRef="#ctx0" brushRef="#br0" timeOffset="-95549.6">14781 12665 0,'0'-36'63,"0"72"-32,0-1 0,0 0-15,0 1-1,0-1-15,0 0 16,0 36-16,0 35 16,0 35-1,36-36 1,-36-69 0,0-1 15,0 0-16,0 1 1,0-1 15,35-35 1,-35 35-17,35 0 1,0-35-1,36 36 1,0-36 0,-36 0 15,71 0-31,35-36 16,-35 36 15,-71 0-31,36 0 15,-36 0-15,35 0 16,1 0 0,-1 0-1,36 0 1,-35 0 0,35 0-1,-1 0 1,-34 0-1,70 0 1,-70-35 0,-36 35-16,71 0 15,-71 0 1,0 0-16,71 0 16,-35 0 15,35 0-16,35 0 1,-106 0-16,71 0 16,-71 0-16,71 0 15,-36 0 1,36 0 0,0 0-1,-35 0 1,-1 0-1,36 0 1,-35 0 0,-1 0 15,1 0-31,-1 0 16,-34 0-1,34 0 16,-35 0-15,1 0 0,-36-35 31,-36 35-47,36-35 15,0-36 1,0 0-1,-35-34 1,0-1 0,0-35-1,-1 70 1,36 1 0,0-1 15,-35 71-16,35-35 1,0 70 15,-35-35 16,0 0-16,-1 0-31,1 0 16,0 0-16,-71 0 16,-35 0 15,-106-35-31,0 35 16,0 0-1,35-36 16,36 36-15,35 0 0,-71 0-1,177 0-15,-142 36 16,142-36-16,0 0 0,-36 0 16,-105 0-1,35 0 1,35 35-1,-35-35 1,106-35-16,-36 35 16,36 0-1,-1 0-15,1 0 16,-35-36 0,-1 36-1,0 0 16,1 0-15,35 0 0,-1 0-1,1 0 1,0 0 0</inkml:trace>
  <inkml:trace contextRef="#ctx0" brushRef="#br0" timeOffset="-93633.6">18274 13370 0,'0'36'47,"35"-1"-31,0-35-1,1 0-15,-1 35 16,71-35-1,-71 35-15,177 1 16,-142-36-16,142 35 16,-141-35-16,105 0 15,-141 35-15,36-35 0,-1 0 16,177 35 0,0 1-1,-70-1 1,34 36-1,36-71 1,-106 35 0,36-35-1,-1 0 1,-35 0 0,0 0 15,71 0-16,0 35 1,-36-35 0,36 35-1,-36-35 1,0 0 0,1 0-1,-36 0 1,0 0-1,36-35 1,-36 35 0,-106 0-16,71-35 31,-71 35-31,71-35 0,-71 35 0,0 0 16,106-36-16,1-34 15,-1 70 16,0-36-15,-35 1 0,0 35-1,35-35 1,0 0 0,-71-1-1,36 1 1,-35-35-1,-1 34 1,1 1 0,-36 35-1,-35-35 48,35 35-63</inkml:trace>
  <inkml:trace contextRef="#ctx0" brushRef="#br0" timeOffset="-93067.6">24448 13053 0,'0'0'16,"0"35"46,35-35-46,0 0 0,-35 35-16,35-35 0,1 0 0,-1 36 15,141-1 1,1 35 0,-36-34-1,-71-1 1,1-35-1,-106 0 32,35 35-15,-36 1-17,36-1 1,-35 0-1,-36 71 1,-34-36 0,105-34-16,-71 34 15,36-34-15,35-1 0,-71 0 0</inkml:trace>
  <inkml:trace contextRef="#ctx0" brushRef="#br0" timeOffset="-89332.6">7091 14429 0,'0'0'0,"-35"0"15,70 0 32,0 0-31,0 35 0,1-35-16,-1 35 15,0-35-15,106 35 16,71 36-1,35-36 1,35-35 0,-247 0-16,212 36 31,-211-36-31,105 0 16,-106 0-16,0 0 15,-70 0 48,70 0-63</inkml:trace>
  <inkml:trace contextRef="#ctx0" brushRef="#br0" timeOffset="-87368.6">14464 14534 0,'35'0'0,"0"36"63,1-36-63,-1 0 15,0 0-15,36 35 16,176-35 0,-36 35-1,178-35 16,-107 36-15,0-36 0,-141 35-1,-106-35-15,36 0 16,-36 0 156,0 0-157,36 35-15</inkml:trace>
  <inkml:trace contextRef="#ctx0" brushRef="#br0" timeOffset="-85026.59">18415 14464 0,'-35'0'31,"70"0"16,0 0-31,1 0-1,-1 35-15,35-35 16,107 0 0,-36 0-1,106 0 1,-35 0-1,-107 35 1,36-35 0,-35 0-1,0-35 1,-71 35-16,71 0 16,-71 0-16,107 0 15,-37 0 1,72 0 15,-36 0-15,35 0-1,1 0 1,-71 35 0,-1-35-1,1 0 1,-35 0-1,-1 0 1,71-35 0,1 0-1,-37 35 1,1 0 0,-35-35-1,-36 35 1,0 0 46,-35-36-62,0 1 16,0-35 0,0-1-1,-35-105 1,0 70-1,0-71 1,-1 71 0,1-35-1,0 106 1,-1-71 0,1 36-1,0 70 1,35-36 15,-35 36-15,-1 0 15,1 0-15,0 0-1,-36 0 1,-35 36-1,-35-36 1,106 0-16,-141 35 16,140-35-16,-140 0 15,-36-35 1,-70 35 0,70-36-1,36 36 1,-36-35 15,71 35-15,-35 0-1,70 0 1,0 0 0,0 0-1,71 0-15,-71 0 16,71 0-16,-71 0 15,0 0 1,71 0-16,-36 35 16,36-35-16,-35 0 15,-36 0 1,35 0 0,1 0-1,-1-35 1,36 70 15,-36-35-15,36 0-1,0 0 1,-1 0-16,1 36 16,0-36-1,35 35 1,35 0-1,-35 1 1,35 34-16,1 1 16,-36-36-16,35 35 15,0 72 1,1-37 0,-1 72-1,0-71 1,-35 0 15,0-36-15,0 1-1,0-36 1,0-70 0</inkml:trace>
  <inkml:trace contextRef="#ctx0" brushRef="#br0" timeOffset="-81368.58">19791 15452 0,'0'0'0,"35"0"79,0 0-48,-35 35-31,36-35 15,34 35 1,142 36 0,0-36-1,105 0 1,-70-35 0,-71 0-1,177 0 1,-282 0-16,140 0 15,-140 0-15,141-35 16,-36 35 0,-70 0-1,-36 0 1,1 0 0,-36 0-1,0 0 1,1 35-1</inkml:trace>
  <inkml:trace contextRef="#ctx0" brushRef="#br0" timeOffset="-79468.59">27411 14288 0,'0'0'0,"0"35"79,0 0-64,0 0-15,0 1 16,0-1-16,35 106 15,-35 71 1,0-71 0,71 35-1,-36-35 1,0-70 0,0-36-1,1 0 1,-36 1 15,35-36-31,0 35 16,1-35-16,-1 0 15,35 0 1,142 0 0,70-35-1,-141 35 1,-70 0-16,176 0 15,-212 0-15,177 0 16,-142 0-16,177-36 16,-176 36-16,246 0 15,-70 0 1,36 0 0,-72 36-1,1-1 16,-106-70-15,105 35 0,-34 0-1,-36 0 1,-106 0-16,71 0 16,-71 0-16,1 0 15,105 0 1,-35 0-1,-1 0 1,-34-36 0,0 1-1,34 35 1,1-35 0,-35 0-1,-36-1 1,-70-70 15,-1 1-15,36 69-16,-35 1 15,35 0-15,-70-106 16,-1 0 0,1 35-1,-1 70 1,36 1-1,-36 0 1,-35 35 0,-35 35-1,-71 0 1,71-35 0,-35 0-1,-36 0 16,-105-35-15,140 0 0,-70 0-1,1 35 1,175-36-16,-176 36 16,177 0-16,-72-35 15,-316 0 1,70 35-1,141 0 1,-177 0 0</inkml:trace>
  <inkml:trace contextRef="#ctx0" brushRef="#br0" timeOffset="-59121.58">2787 16122 0,'0'0'0,"0"0"0,35 0 47,-70 0 47,35-35-63,-35 35-15,35-36-16,-36 36 0,1-35 15,0 35-15,-36-35 16,-70 35-1,71 35 1,-36 36 0,35-1 15,36 1-15,35-1-1,0 36 1,0-35-1,35-1 1,0-34 0,36-1-1,35 0 1,-36-35 0,36 0-1,0 35 1,-35-35-1,-36 36 1,0-1 0,1 0 15,-36 1-15,0-1-1,0 0 1,0 0-1,0 1 1,-36-1 0,-34 0-1,-36-35 1,-35 0 0,0 0-1,-1-35 1,37-71-16</inkml:trace>
  <inkml:trace contextRef="#ctx0" brushRef="#br0" timeOffset="-56720.58">3140 16757 0,'0'-35'47,"35"35"47,0 0-63,1 0-31,34 0 0,71 0 16,-70 0-16,140 0 15,-175 0-15,70 0 16,-1 35 0,1-35 15,-70 0-15,-1 0-16,0 0 15,0 0 32</inkml:trace>
  <inkml:trace contextRef="#ctx0" brushRef="#br0" timeOffset="-56171.58">4022 16404 0,'-36'0'16,"72"0"-16,-36 35 94,35-35-79,-35 36-15,35-36 0,36 35 16,70 0-1,-141 1-15,70-1 16,-34-35-16,-1 35 16,36 0 15,-107-35-15,1 0-1,35 36 1,-35-36-1,-36 35 1,1 0 0,-1 1-1,1-1 1,34 0 0</inkml:trace>
  <inkml:trace contextRef="#ctx0" brushRef="#br0" timeOffset="-55238.58">5080 16228 0,'0'0'0,"0"35"62,0 0-46,0 1-1,35-1-15,-35 0 0,0 36 16,0 35 0,36 35-1,-36-106 1,0 0-1,0-70 17,-36 0-17,36-1 1,-35-34 0,0-36-1,35 0 1,0-35-1,35 70 1,0 1 0,36 35-1,-36 35 1,36 0 0,-36 35-1,0-35-15,1 70 16,-1-34-16,0 34 15,0 36 1,1-35 0,-1 35 15,-35-36-15,0 1-1,0-36 1,0 0-1</inkml:trace>
  <inkml:trace contextRef="#ctx0" brushRef="#br0" timeOffset="-54972.58">5186 16510 0,'0'0'0,"-35"0"0,35-35 15,-36 35 1,72 0 15,-1 0-15,0 0-1,0 0-15,36 0 16,246 35 0</inkml:trace>
  <inkml:trace contextRef="#ctx0" brushRef="#br0" timeOffset="-54555.58">5927 16122 0,'-36'0'0,"36"-35"16,0 70 15,0 0 0,0 0-15,0 1-16,36 70 15,-36 35 1,0 35 0,0-70-1,70 35 17</inkml:trace>
  <inkml:trace contextRef="#ctx0" brushRef="#br0" timeOffset="-53921.58">5891 16087 0,'0'-36'15,"36"36"1,-1 0 15,-35-35-31,35 35 16,0 0 0,142 0-1,-71 35 1,0 36-1,-71 35 1,-70 0 0,-36-1-1,0-34 1,36-36 0,35-70-1,35 35 16,1-35-15,34 35-16,36-36 16,35 72-1,-105-36 1,69 35 0,-105 0-16,71 1 15,-36 34 1,-35 36-1,-35-35 1,-71-36 0,0 0-1,71 0-15,-106-35 16,106 0-16,-248-70 16</inkml:trace>
  <inkml:trace contextRef="#ctx0" brushRef="#br0" timeOffset="-51989.58">2258 17709 0,'0'36'109,"0"-1"-93,0 0-16,35 1 16,-35-1-16,35 71 15,1 35 1,-36-35 0,35-1-1,-35-140 32,-35 0-16,35 0-31,0-1 16,-36-105-16,1 35 31,35 1-15,0-1-1,0 70-15,35-69 16,1 105-16,-1-71 16,35 0-1,36 36 1,-70 35 0,69 71-1,-34-1 1,0 71-1,-1-35 1,-35 35 0,1-35-1,-1 35 17,-35-105-32,0-1 15,35 0-15,-35 36 16,35-36-1,-35 0-15</inkml:trace>
  <inkml:trace contextRef="#ctx0" brushRef="#br0" timeOffset="-51689.58">2399 18133 0,'0'0'0,"0"35"63,0-70-63,35 35 15,0 0-15,1 0 16,105 0 0,0-35-1,71 35-15</inkml:trace>
  <inkml:trace contextRef="#ctx0" brushRef="#br0" timeOffset="-51237.57">3845 18309 0,'-35'0'16,"70"35"31,1-35 0,-1 0-47,0 0 15,0 0-15,1 0 16,70-35-16,70 35 31,-70 0-15,0 35-1,-36-35-15</inkml:trace>
  <inkml:trace contextRef="#ctx0" brushRef="#br0" timeOffset="-50789.58">4233 17886 0,'0'0'0,"0"-35"0,36 35 47,-36 35-47,35-35 31,-35 35-15,106 0 0,-36 36-1,71-36 1,0 71 0,-105-71-1,-36 1 1,-36-1-1,-69 35 1,-1 1 0,-35 0 15,105-71-31,1 0 16</inkml:trace>
  <inkml:trace contextRef="#ctx0" brushRef="#br0" timeOffset="-49439.58">5151 17851 0,'0'0'0,"0"-36"31,0 1 0,35 35-15,-35-35 0,35 35-16,36 0 15,-1 0 1,1 35 15,35 36-15,-71 34-1,0-34 1,-35 0 0,-35-36-1,0 35 1,-36 1 0,1-1-1,34-70 1,1 0-1,0 0 1,35-35 0,-36-35-1,72 34 1,-36-34 15,70-1-15,-34 1-1,-1 70 1,0-36 0,0 72-1,1-36 1,-36 35 0,35-35-1,-35 35 1,35 1-1,-35-1 1,0 0 0,-35 0-1,35 1 1,35-1 15,-35 0-15,35 0-1,36-35 1,-36 0 0,36-35-1,-36-71-15</inkml:trace>
  <inkml:trace contextRef="#ctx0" brushRef="#br0" timeOffset="-48606.58">5927 17815 0,'0'-35'16,"35"35"62,0 0-63,0 0-15,1 0 16,-1 0-16,0 0 0,106 35 16,-70 1-1,0 34 1,-71 1 15,0 35-15,-71-1-1,36-34 1,-36-1 0,1-34-1,-1-1 1,36-70 0,-1-1-1,36 1 1,0-35-1,71-1 1,35-70 15,-71 106-31,36-1 16,-36 36 15,0 36-15,-35 34-1,0-34 1,36 69 0,-1-34-1,35-1 1,1 1 0,35-36-1,0-35 1,-36-35-1,-35-177 1</inkml:trace>
  <inkml:trace contextRef="#ctx0" brushRef="#br0" timeOffset="-47789.57">7126 17427 0,'0'0'0,"-35"0"0,70 35 47,-35 1-31,0-1-16,0 0 16,0 36-1,35 35 1,-35 35-1,0-106-15,36 106 16,-36-105-16,0 34 16,0-35-1,35 1 1,-35-72 0,-35 1-1,35-35 1,-36-107-1,36 36 1,0 106-16,-35-71 16,35 71-16,35-71 15,-35 0 1,71 35 0,-36 36 15,36 35-16,-36 35 1,0-35-16,1 71 16,-1-36-16,-35 0 15,35 71 1,36 0 0,-71 35-1,35-35 1,-35 0-1,0-35 1,0 34 15,0-69-31,0-1 16</inkml:trace>
  <inkml:trace contextRef="#ctx0" brushRef="#br0" timeOffset="-47456.58">7126 17886 0,'0'-35'0,"0"70"0,-35-70 0,70 70 16,0-35 46,1 0-46,-1 0-1,35 0 1,142-35 0,106-36-1</inkml:trace>
  <inkml:trace contextRef="#ctx0" brushRef="#br0" timeOffset="-46573.57">8220 17110 0,'-36'0'15,"72"0"-15,-36 35 47,0 0-16,0 1-15,0-1-16,0 71 16,35 141-1,0-36 1,1 36 0,-36-106-1,0-35 1,35-35-1,-35-36 1,0 0 0,-35-35-1</inkml:trace>
  <inkml:trace contextRef="#ctx0" brushRef="#br0" timeOffset="-45757.58">8996 17392 0,'0'0'0,"0"-35"16,0-1 0,0 1-1,0 0 32,35 35-31,0 0-1,1 0-15,34 35 16,36 36 0,35 34-1,-70 1 1,-1 71-1,-34-107 1,-1 36 15,0-35-31,0-36 16,36 36 0,-36-71 15,0 0-31</inkml:trace>
  <inkml:trace contextRef="#ctx0" brushRef="#br0" timeOffset="-45306.58">9454 17568 0,'0'-35'0,"0"70"63,-35-35-63,35 36 31,0-1-16,-35-35-15,35 35 0,-35 71 16,-36 0 0,1 35-1,-36 0 1</inkml:trace>
  <inkml:trace contextRef="#ctx0" brushRef="#br0" timeOffset="-42690.57">11959 15734 0,'0'-35'47,"-35"35"16,0 0-63,-1 0 15,1 0 1,0 0-16,0 0 16,-1 35-1,-34 35 1,-1 36 0,36 0-1,0 0 1,35-36-1,-36 36 1,72-70 0,-36-1-1,0 0-15,35 0 16,0 1-16,36-36 16,-1 35 15,71-35-16,-35 0 1,-35 0 0,-36 0-16,0-35 15,1 35-15,-1-36 0,0 1 16</inkml:trace>
  <inkml:trace contextRef="#ctx0" brushRef="#br0" timeOffset="-42290.58">11536 16192 0,'35'0'78,"0"0"-78,1 0 16,-1 0-16,0 0 0,71 0 16,35-70-1,36-1 1,-36 36 0</inkml:trace>
  <inkml:trace contextRef="#ctx0" brushRef="#br0" timeOffset="-38258.57">12312 15487 0,'-35'0'46,"35"35"-30,0 1-16,-36-1 0,1 0 16,35 0-16,-70 106 15,-107 142 1,71-107 0,-35 36 15,0-36-31</inkml:trace>
  <inkml:trace contextRef="#ctx0" brushRef="#br0" timeOffset="-37974.58">11853 15416 0,'0'-35'16,"-35"70"-1,35 1 1,0-1 0,-35-35-16,35 71 15,0-1-15,-71 106 16,71-105-16,-35 141 15,0-1 1,-36 72-16</inkml:trace>
  <inkml:trace contextRef="#ctx0" brushRef="#br0" timeOffset="-37708.57">12418 16087 0,'-36'0'0,"1"0"16,0 0-1,35 35-15,-35-35 16,35 35-16,-106 106 15,71-105-15,-36 105 16,-105 141 0,-1 35-16</inkml:trace>
  <inkml:trace contextRef="#ctx0" brushRef="#br0" timeOffset="-35307.57">2540 19121 0,'0'0'0,"0"35"32,0 0-1,0 0-15,0 1-1,0 105 1,0 70-1,0-34 1,35-71 0,-35-36-1,0-70 1</inkml:trace>
  <inkml:trace contextRef="#ctx0" brushRef="#br0" timeOffset="-34638.58">2540 19121 0,'0'0'0,"0"-36"0,0 1 63,35 35-63,1-35 15,-36-1-15,70 1 16,-35 0-16,36 35 31,0 0-15,-1 70-1,-35 72 1,-70 34 0,0 36-1,-36-107 1,71-69 0,0-72 15,36 36-16,-36-35 1,70 35 0,36 0-1,0 35 1,-36 36 0,1 35 15,-71-36-16,0 36 1,-106 0 0,0-35-1,-35-36 1,0-35 0,35-35-1,-35-107-15</inkml:trace>
  <inkml:trace contextRef="#ctx0" brushRef="#br0" timeOffset="-34086.57">3598 20038 0,'-35'0'0,"70"0"63,1 0-32,-1 0-15,0 0-16,0 0 15,1 0-15,34 0 16,142-36 0,0 36-1,-107 0 1,-34 0-1,-36 36 1,-35-1 0</inkml:trace>
  <inkml:trace contextRef="#ctx0" brushRef="#br0" timeOffset="-33558.57">4304 19544 0,'0'0'0,"0"35"47,35-35-16,-35 35-15,35-35-16,1 36 15,70 34 16,35 1-15,0-36 0,-71 0-1,-34 1 1,-72-1 15,1 0-15,-36 0-1,1 36 1,-36 0 0,0-36-1,36 35 1</inkml:trace>
  <inkml:trace contextRef="#ctx0" brushRef="#br0" timeOffset="-31924.57">5327 18944 0,'0'35'31,"0"1"-16,0-1 1,0 0 0,35 1-1,-35 105 1,0-106-16,0 106 16,0-106-16,36 1 0,-36 69 15,35 72 1,-35-71-1,0-36 1,0-105 62,0 0-47,0-1 1,35-69-32,0 69 15,-35 1-15,36-36 16,34 36 0,-35 0-16,36 0 15,-36 35-15,1 0 16,-1 35-1,35 35 1,-34 1 0,-1 0-1,0 34 1,-35-69 0,-35 34-1,0-35 16,-36 36-15,-35-71 0,-35 0-1,71-35 1,-36-71-16</inkml:trace>
  <inkml:trace contextRef="#ctx0" brushRef="#br0" timeOffset="-30939.57">6350 19050 0,'0'-35'15,"0"-1"32,-35 36-31,35 36-16,0 34 15,35 71 1,0 36 15,-35-107-31,0 36 0,36-71 16,-36 107-1,35-1 1,-35-71 0,35-35-1,-35 1-15,0-72 0</inkml:trace>
  <inkml:trace contextRef="#ctx0" brushRef="#br0" timeOffset="-30158.57">6421 18979 0,'0'0'0,"0"-35"16,35 35-1,-35-35 32,35 35-31,0 0-1,1-35-15,70 35 16,70-36 0,-70 72-1,-36-1 1,-34 71 15,-72-71-31,36 36 16,-35-36-16,0 35 15,-1 1 1,1-36 0,35 1-16,-35-36 15,70-36-15,0 1 32,1 35-17,34-35 1,36-1-1,-35 72 1,-36-36-16,0 35 16,0-35-16,36 106 15,-36-71 1,-35 71 0,0-36-1,0 1 16,-70 0-15,-1-36 0,-105 0-1,70-35 1,-35-70 0,0-72-16</inkml:trace>
  <inkml:trace contextRef="#ctx0" brushRef="#br0" timeOffset="-29408.57">7902 18803 0,'0'0'0,"0"-35"0,0 70 63,36-35-63,-72 0 15,72 0 1,-36 35-16,0 1 16,0 34-1,0-35-15,0 1 16,35 140-16,0 1 0,0 69 31,-35-69-15,36-36-1,-36-35 1,0 0 0,-36-71-1</inkml:trace>
  <inkml:trace contextRef="#ctx0" brushRef="#br0" timeOffset="-28792.57">8537 18944 0,'0'-35'0,"0"0"47,35 35-31,1 0 15,-1 0-15,0 35-1,71-35 1,0 70 0,0 36-1,-36 0 1,-34 0-1,34-35 1,1 34 0,-36-34-1,36-36 1,34-105 0</inkml:trace>
  <inkml:trace contextRef="#ctx0" brushRef="#br0" timeOffset="-28358.57">9031 19121 0,'0'0'16,"-35"0"-16,35 35 47,0 0-16,0 0-15,-71 107-16,71-107 15,-70 141 1,-1-35-1,36 0-15</inkml:trace>
  <inkml:trace contextRef="#ctx0" brushRef="#br0" timeOffset="-13011.56">1164 21308 0,'-35'0'78,"70"0"-78,-35 35 0,0 0 63,-35-35-48,35 36 1,0-1 0,0 0-1,0 0-15,-35 36 16,35 0-1,0 34 1,0-34 0,35-71-16,0 35 15,0-35 1,1 0-16,-1 0 16,71-70-1,-71-1 1,71-35-1,-71 36 17,-35-36-17,0 71 1,0-71 0,0 70-1,-35 36 1,35 36 31,0-1-16,-35-35-31,35 71 16,0-1-1,35 1 1,-35-36 15,35 36-15,1-36-1,-1-35 1,-35 35-16,70-35 16,-34 0-16,-1 0 15,71-35 1,35 0-1,-106-36 1,36 36 0,-71-71-1,-36 0 1,-34 35 0,-36-70-1,35 106 1</inkml:trace>
  <inkml:trace contextRef="#ctx0" brushRef="#br0" timeOffset="-12111.56">2681 21625 0,'-35'0'31,"70"0"16,0 0-16,1 0-15,-1 0 0,0 0-16,1 0 15,69 0 1,-69 0-16,69 0 16,-69 0-16,-1-35 15,36 35 1,-36 35-1,-70-35 1</inkml:trace>
  <inkml:trace contextRef="#ctx0" brushRef="#br0" timeOffset="-11777.56">2716 21943 0,'0'0'0,"36"0"62,-1 0-31,0 0-15,-35-35-16,36 35 16,-1 0-1,0 0 1,71-36-16,0 36 16,-71 0-16,106 0 15</inkml:trace>
  <inkml:trace contextRef="#ctx0" brushRef="#br0" timeOffset="-6227.56">3916 21484 0,'0'-35'15,"-35"0"32,35-1-16,0 1 1,35 35-1,-35-35-31,35-1 31,0 1-31,36-35 16,70-1-1,-70 106 1,-1 71 0,-35 0-1,-35-71-15,36 36 16,-36-36-16,0 36 16,0-1-1,-36 1 1,1-36-1,0 36 17,-36-36-32,36-35 31,0 0-15,35-35-1,0-36 1,35 1-1,-35-1 1,35 0 0,36 1-1,-36 35 1,-35-1 0,35 36-1,-35 36 48,36-36-48,-36 35 1,0 0 0,0 0 15,0 1-31,0-1 15,0 0 1,0 36 0,0-36-1,0 36 1,0-107 0,35 36-1,0-35 1,1 0-1,-1 0 1</inkml:trace>
  <inkml:trace contextRef="#ctx0" brushRef="#br0" timeOffset="-5441.56">4692 21272 0,'0'-35'15,"0"0"17,0 0-17,35-1 17,0 36-17,36-35 1,0 70-1,-1 36 1,1-1 0,-71 1-1,0 35 1,-36-36 0,36-34-16,-35 34 15,0-70 1,35 36-16,-35-36 31,-1 0-15,1-71-1,35 0 1,0-34 0,71 34-1,-36 0 1,0 36-1,0 35 1,1 35 0,-36 71-1,0-35 1,35 35 0,-35-71-1,71 36 1,-36-71-1,35 0 1,-34-71 0,-1 36-1</inkml:trace>
  <inkml:trace contextRef="#ctx0" brushRef="#br0" timeOffset="-4662.56">5433 21202 0,'0'-35'0,"0"-1"31,0 1-15,35 35-16,-35-35 15,71 0 1,-36-1 0,0 36-16,36 0 15,-36 0-15,0 36 16,1 34 0,-36 106-1,0-105 1,-36 35-1,-34-36 1,34-34 0,1-36 15,35-36-15,-35-34-1,35 35-15,35-71 16,-35 70-16,35-34 15,36-1 1,-36 36 0,-35 70-1,36 71 1,-36-35 0,35 35-1,-35-36 1,35 1-1,0-36 17,1-35-32,-1 0 0,0 0 15,-35-35 1,35 35-16,-35-71 16,0-35-16</inkml:trace>
  <inkml:trace contextRef="#ctx0" brushRef="#br0" timeOffset="-3779.56">6421 21167 0,'-36'-36'0,"36"1"16,0 0-1,0 0 1,0-1-16,0 1 15,36 35 1,-1-35 0,35-1-16,72 36 31,-37 36-15,1 70-1,-71-1 1,-70 1-1,0 0 1,0-71-16,-1 36 16,1-36-16,0 0 15,-36-35 1,36-35 0,35 0-1,0 0-15,0-36 16,0 36-16,0-1 0,35-34 15,36-71 1,-36 70 0,0 36 15,1 70-15,34 71-1,-35 0 1,1 35-1,-1-70 1,71-36 0,-36 0-1,36-35 1,-35 0 0,-71-35-16,-36-36 15</inkml:trace>
  <inkml:trace contextRef="#ctx0" brushRef="#br0" timeOffset="-2062.56">7373 20567 0,'0'0'0,"0"-35"16,0-1 15,0 72 16,0-1-32,35 71 1,1 105 0,-36-175-16,35 140 15,-35-141-15,35 71 16,0 0-1,-35-71 1,0-70 0,0 0-1,0-71 1,-35 0 0,70 36-1,36-1 1,35 0 15,0 36-31,35 35 16,-35 35 15,-36 36-15,-70 70-1,0-35 1,-70-36-1,-36 36 1,-35-70 0,0-36-1,-106-142 1</inkml:trace>
  <inkml:trace contextRef="#ctx0" brushRef="#br0" timeOffset="-1095.56">8255 20426 0,'0'0'16,"0"35"15,0 0-15,0 1-1,35 70 1,1-1 0,34 107-1,-35 0 1,1-71-1,-1-71 1,-35-34 0,0-72 31,0 1-32,-35-36 1,35 1-1,0-1 1,0 36-16,35 0 16,-35 0-16,35-1 15,71-34 1,-35-1 0,70 71-1,-71 35 1,1 36-1,-36 0 1,0 34 0,-35 1 15,-35-35-15,0 35-1,-36-71 1,-70 35-1,0-105 1,0-106 0</inkml:trace>
  <inkml:trace contextRef="#ctx0" brushRef="#br0" timeOffset="2753.45">10019 20673 0,'35'-35'15,"-35"-1"32,0 1-31,-35 35-1,35-35 1,-71-1 0,1 72-1,34 34 1,-69 1-1,105-1 1,-71 71 0,71-70 15,0 0-15,35 34-1,1-69 1,34 34-1,1-35 1,-36 1 0,71-36-1,0 35 1,-36-35 0,1-35-1,-36 35 1,36-106-1</inkml:trace>
  <inkml:trace contextRef="#ctx0" brushRef="#br0" timeOffset="3270.44">9842 21026 0,'0'35'94,"36"-35"-94,-1 0 16,0 0-1,1 0-15,-1 0 16,106-35 0,-70-1-1,34 36 1,-69-35-1,-1 35 1</inkml:trace>
  <inkml:trace contextRef="#ctx0" brushRef="#br0" timeOffset="4686.44">11042 20285 0,'0'-36'16,"0"1"0,0 0 15,35 35-31,-35 35 31,0 0-15,0 1-1,35-1 1,-35 212 0,36 35-1,-36-247-15,0 36 16,0-36-1,35 1-15,-35-1 16,0 0 0,0 0-1,0 1 48,35-1-63,-35 0 31,36-35-31,-1 35 16,0-35 15,0-35-15,71 0-1,-35 35 1,-1-35-1,1-1 1,-36 36-16,1 0 16,-1 0-16,0 0 15,-35 36-15</inkml:trace>
  <inkml:trace contextRef="#ctx0" brushRef="#br0" timeOffset="5636.44">13194 20285 0,'0'-71'0,"-35"71"15,35-35-15,0 0 16,-36-1 0,-34-34-1,-1 34 17,-70 1-17,0 35 1,-35 35-1,34 36 1,37 0 0,-1 70-1,35-35 1,71 70 0,0-35-1,106-35 1,0-36-1,141-34 1,0-72 0,-177 1-16,107-71 15,-177 71 1,35 0 0,-105-36-1,34 71 1,-105-35-1,35 70 1,71-35 0,35 36-1,35-36 1,1 0-16,34-36 16,-35 36-16,107-35 15,34 0 1,-35-1-1,-106 36 1,-35 36 0,0 34 15,0 36-15,-35 35-1,0 0 1,-1 0-1,-69 36 1</inkml:trace>
  <inkml:trace contextRef="#ctx0" brushRef="#br0" timeOffset="6186.44">11959 19826 0,'0'0'0,"-35"0"16,35 35-1,-35-35 1,-1 71-16,-34-1 16,70-34-16,-35 34 31,-1-34-31,36 69 16,-35 107-1,35-35 1,71-1-1,34 0 1,72-70 0,105-35-1,141-36-15</inkml:trace>
  <inkml:trace contextRef="#ctx0" brushRef="#br0" timeOffset="6586.45">13688 19262 0,'0'0'0,"0"-36"16,35 36-16,-35 36 16,71-1-1,70 177 1,0-36-1,-35 71 1,-36 106 0,-105-142 15,-141 142-15,-142 176-16</inkml:trace>
  <inkml:trace contextRef="#ctx0" brushRef="#br0" timeOffset="10802.45">459 20673 0,'0'0'0,"0"-35"15,-36 35 1,36 35 15,0 0-15,0 0-1,0 36-15,0 105 16,0-140-16,0 175 16,0-140-16,0 176 15,0-177-15,36 71 16,-1 36 0,0-36-1,0-35 1,1 0-1,34-36 1,-34-35 0,-1 1 15,35-1-15,36 0-1,35 0 1,0-35-1,-105 0-15,105 0 16,-106 0-16,71-35 16,106 35-1,70-35 1,0 0 0,-141 35-1,71-36 1,-71 72-1,71-36 1,35 0 0,35 0-1,0 0 17,0 0-17,-70 0 1,141 0-1,-71 0 1,71 0 0,-36 0-1,36-36 1,-71 36 0,0 0-1,283 0 1,-177 0-1,-35 0 1,35 0 0,-141 36 15,70-36-15,-246 0-16,211 35 15,-211-35-15,105 0 16,-141 0-16,212 0 15,-212 0-15,36 35 0,70-35 16,35 35 0,107-35-1,-36 0 1,0 0 0,-1 0-1,-34 0 1,-71 0-1,142-35 1,-72 35 0,36-35-1,71 35 17,-107-35-17,-34 35 1,70 0-1,35-36 1,-106 36 0,-35 0-1,71-35 1,-36 35 0,-34-35-1,69 0 1,-140 35-1,70-36 1,-106 1 0,0-36 15,1 1-15,-36-1-1,0 36-15,0-71 16,0 71-16,0-71 15,0 71-15,0-106 16,0 70-16,0-70 16,-36-71-1,36-140 1,0 175 0,0-105-1,0 70 1,0-35-1,-35 0 1,0 36 0,0-1-1,35 71 17,-71 0-17,36 70 1,-1 1-1,1-1 1,0 36 0,0 0-1,-1 35 1,-34 35 0,-1-35-1,71 35-15,-70-35 16,70 35-16,-71-35 15,-105 71 1,-1-36 0,36 1 15,0-1-15,-35 0-1,-36 0 1,-35 1-1,71 34 1,-36-34 0,-35 34-1,71-35 1,-1 36 0,1-36-1,0 36 1,70-71-1,-35 35 1,-1-35 0,37 0-1,-36 0 17,70 0-17,0 0 1,1 0-1,-1 0 1,36 0 0,0 0-1,0 35 1,-1-35 0,-34 0-1,34 36 1,1-36-1,0 0 1,70 0 31,-35 35-31,0 0-1,35 0 16,-35 1-15,0-1-16,0 0 16,0 1-1,0-1 1,36 0 0,-36 0-1,-36 1 1,36-1 31,-35-35 0,35 35-16,-35-35-31,0 0 15,-1 35 1,1-35 0,-36 36-1,-34-1 1,-37 36 0,-69-36-1,34 0 1,-69 36-1,34-36 1,-35 0 0,106-35 15,-71 36-15,0-36-1,36 0 1,0 0-1,35-36 1,70 36 0,-70 0-1,0 0 1,0 36 0,35-36-1,-35 0 1,35 0-1,-70 0 1,-1 35 0,36-35-1,-71 0 17,71 0-17,35 0 1,-35 0-1,0 0 1,0 0 0,106 35-16,-106-35 15,105 0-15,-69 0 16,69 0-16,-105 0 16,106 0-16,-106 0 15,-36 35 1,1-35-1,35 0 1,-35 0 0,70 0-1,-106 36 17,36-36-17,-36 0 1,177 0-16,-142 0 15,142 0-15,-177 35 16,71-35 0,-106 35-1,-35 1 1,0-36 0,211 0-16,-140 0 15,140 0-15,-211 0 16,141 0-1,-318 0 17,283 0-32,-318 105 15</inkml:trace>
  <inkml:trace contextRef="#ctx0" brushRef="#br1" timeOffset="26033.45">22154 16157 0,'0'-35'94,"-35"35"-79,0 0 1,35-35 0,-35 35-16,-1 0 0,-105-36 31,35 72-16,1-1 1,-1 35 0,35 1-1,1 35 1,-1 0 0,106-36-1,-35 1 1,36-71-16,34 35 15,-70 0 1,71-35-16,35 36 16,35-36-1,35 0 1,-70 0 0,0 0 15,-36 35-16,-34 0 1,-1 1 0,-35-1-1,0 35 1,-35 1 0,-36-1-1,-70-34 1,0-1-1,-106-70 1,0-36-16</inkml:trace>
  <inkml:trace contextRef="#ctx0" brushRef="#br1" timeOffset="32682.45">21802 17357 0,'0'-36'31,"0"72"-31,-36-36 47,36 35-16,-35 0-31,0 0 16,0 1-16,-71 70 15,-71 70 1,-34 0 0,70 1-1,-71-36 16,71 0-15,35-35 0,35-36-1,36-34 1</inkml:trace>
  <inkml:trace contextRef="#ctx0" brushRef="#br1" timeOffset="33416.45">21908 17286 0,'0'35'63,"0"1"-32,0-1-15,0 0-16,0 36 15,70 35 1,36 35-1,0 35 1,211 71 0,-105-106-1,0 0 1,-71 0 0,-106-141-16,71 106 15,-106-71 1,35 1-1,-35-1 1,-35-70 0</inkml:trace>
  <inkml:trace contextRef="#ctx0" brushRef="#br1" timeOffset="34453.45">20038 19297 0,'0'0'0,"-36"-35"16,36 70 31,0 0-32,36 106 1,-1 0 0,0 1-1,1-1 1,-36-71 0,0-35-1,0-70 16,-36 0-15,1-106 0,35 35-1,-35-106 1,70 71 0,0-35-1,1 70 1,34 35-1,1 71 1,-36 36 0,0-36-16,36 106 15,-36-71-15,0 71 16,71 35 0,-35 0 15,-36-35-16,0 35 1,1-35 0,-36-36-1,0 1 1,0-36 0</inkml:trace>
  <inkml:trace contextRef="#ctx0" brushRef="#br1" timeOffset="34715.45">20073 19650 0,'0'-36'0,"35"36"47,1 0-31,-1 0-16,0 0 15,0 0-15,71 0 16,-70 0-16,105 0 16,176-35-16</inkml:trace>
  <inkml:trace contextRef="#ctx0" brushRef="#br1" timeOffset="35265.46">23072 19191 0,'0'0'0,"0"-35"15,0 70 1,0 0 15,0 1-15,0-1-16,0 0 15,0 1-15,0 69 16,35-69-16,-35 69 16,0-69-16,35 34 15,-35 1 1,36-36-1,-72-35 1</inkml:trace>
  <inkml:trace contextRef="#ctx0" brushRef="#br1" timeOffset="35832.46">23072 19121 0,'0'0'16,"35"0"-16,-35-36 0,0 1 16,35 35 15,-35-35-31,36 35 16,34-36-1,36 1 1,0 70-1,0 36 1,-106-36-16,35 71 16,-35-71-16,0 36 15,-71 35 1,1-36 0,-1-34-1,106-36 16,-35-36-15,71 36 0,0-35-1,34 35 1,-69 0-16,34 35 16,-35 1-16,1-1 15,-1 71 1,-35-36-1,-71 36 1,-34 0 0,-72-36-1,36-34 1,-106-177 0</inkml:trace>
  <inkml:trace contextRef="#ctx0" brushRef="#br1" timeOffset="45871.46">16510 16298 0,'-35'0'62,"35"36"-46,0-1 0,0 0-16,0 106 15,-71 106 1,36-70-1,35-72 17,0-69-17,0-1 1,0 0 0,35-35-1,0 0 16,1 0-31,-1 0 16,71-35 0,70 0-1,71-36 1,-106 36 0,-70 35-1,-71 70 16</inkml:trace>
  <inkml:trace contextRef="#ctx0" brushRef="#br1" timeOffset="46514.46">17568 16192 0,'-35'0'15,"0"0"1,35 36 0,-36-36-1,1 141 1,0 0 0,70-35-1,0 35 1,1-35-1,-1-36 1,-35-34 0,-35-36-1,-36-36 1,36-34 0,-36-36-1,71-35 1,36 0-1,34 70 17,1 36-17,-1 35 1,36 106 0,-35 35-1,-36-106-15,0 36 16,1-36-16,-1 0 15,71 36 1</inkml:trace>
  <inkml:trace contextRef="#ctx0" brushRef="#br1" timeOffset="46797.46">18239 16157 0,'0'0'0,"0"-35"0,-36 35 47,36 35-47,0 0 16,-35 71-1,-35 106 1,34-106-1,-34 106 1,70-177 0,-36-35-1</inkml:trace>
  <inkml:trace contextRef="#ctx0" brushRef="#br1" timeOffset="47013.46">18098 16192 0,'0'0'0,"35"0"16,-35 36 0,35-36-1,0 70 1,1 1 0,-36 35-1,70 70 1,-35-35-1,1 0-15</inkml:trace>
  <inkml:trace contextRef="#ctx0" brushRef="#br1" timeOffset="47331.46">18768 16087 0,'0'0'0,"-36"35"47,36 0-31,0 0-16,0 1 15,-35 105 1,35 35 0,0 1-1,0-71 1,35-36 0</inkml:trace>
  <inkml:trace contextRef="#ctx0" brushRef="#br1" timeOffset="47667.46">18697 15981 0,'0'0'15,"0"-35"-15,35 35 0,-35-36 16,36 36-1,-1 0 1,71 0 0,0 71-1,0 35 1,-36 35 0,-35 35-1,-35-35 1,-35-35-1,35-71 1,-106 36 0,71-36-16,-247 71 15</inkml:trace>
  <inkml:trace contextRef="#ctx0" brushRef="#br1" timeOffset="48865.46">15804 18344 0,'0'-35'0,"0"0"16,36 35-16,-36-35 0,0-1 15,0 1 1,35-71 0,0 71-16,-35 0 0,36-1 15,69-34 1,-34 70 0,70 70-1,-35 36 1,0-35-1,-36-1 1,-34-70-16,105 0 16,-106-35-16,71 0 15,0-106 1,-36 35 0,-70 71-16,35-36 15,1 71 1,-36-35-16,70 70 15,1 36 17,70-1-17,-35-35 1,35-35 0,-35-70-1,0-36 1,-1-106-1,-69 142 1,34-1 0,-34 71-1,34 71 1,1 70 0,70-35-1,-35-71 1,35-70-1,-71-71 17,71-71-17,-70 36 1,-1 106 0,-34 70-1,70 106 1,105-35-1,-105-70 1,141-72 0,-35-105-1,-107-35 1,1-1 0,-70 107-1,-1 35-15</inkml:trace>
  <inkml:trace contextRef="#ctx0" brushRef="#br1" timeOffset="54013.46">17110 21590 0,'-36'0'31,"1"-35"0,35-1-15,35 1 0,-35 0-1,36 0 1,70-36-1,35 36 1,0 35 0,-71 35-1,36 71 1,-106 0 0,0 35-1,-35-35 1,-36-36-1,1 1 1,-1-36 15,36-35-31,0 0 16,-1 0 0,36-70-1,0-1 1,36 0-1,34-70 1,1 71 0,-1 34-1,1 36 1,-71 36 0,35-1-1,0 36 1,-35-1-1,36 36 1,-36-71 15,70 36-15,-34-71 0,-1 0-1,35 0 1,1-71-1,-71-35 1</inkml:trace>
  <inkml:trace contextRef="#ctx0" brushRef="#br1" timeOffset="54662.46">18133 21449 0,'-35'0'0,"35"-35"0,35 35 16,-35-36 15,0 1-15,35 35-16,0 0 15,1 0 1,-36 35 0,35 71-1,0 35 1,-70-35-1,0-35 1,-1-1 15,1-70-15,0 0 15,35-70-15,35-1-1,0 1 1,1-1 0,-1 71 15,0 35-31,-35 1 16,35 34-1,1 1 1,34-36-1,1-35 1,35-35 0</inkml:trace>
  <inkml:trace contextRef="#ctx0" brushRef="#br1" timeOffset="55295.46">18768 21026 0,'0'0'0,"-36"0"32,36 35-17,0 0 1,0 0-16,0 71 15,36 71 1,-36-1 0,0-35 15,35-70-15,-35-1-1,0-105 16,0 0-15,-35-36 0,35-105-1,-36-1 1,36 142-16,36-71 16,-36 71-16,35-36 15,0 1 1,36 70-1,35 35 1,-36 36 15,36 70-15,-71 0 0,1-35-1,-1 35 1,0-35-1,-35-36 1,-35 1 0,35-1-16</inkml:trace>
  <inkml:trace contextRef="#ctx0" brushRef="#br1" timeOffset="55512.46">18697 21625 0,'35'0'16,"-35"-35"0,36 35-1,34-35 1,36-1-1,106-34-15</inkml:trace>
  <inkml:trace contextRef="#ctx0" brushRef="#br1" timeOffset="55979.46">19756 20038 0,'0'-36'0,"0"72"31,-36-36 0,36 35-31,0 0 31,-35-35-31,-36 106 16,1 35 0,-36 0 15,36-35-15,-1-70-1,36-36-15</inkml:trace>
  <inkml:trace contextRef="#ctx0" brushRef="#br1" timeOffset="56612.46">20567 20249 0,'0'36'31,"35"-36"-15,-35 35-16,0 0 15,36 1 1,69 105-1,1 0 1,-35 0 0,-36-106-16,36 71 15,-1 0 1,1-71 0</inkml:trace>
  <inkml:trace contextRef="#ctx0" brushRef="#br1" timeOffset="57295.46">21308 21131 0,'0'0'0,"0"-35"16,0 0 15,0 0-15,35 35-1,0 0 1,71 35-1,35 71 1,-35-1 15,-71-105-31,71 106 16,-70-70-16,34-1 16,36 0-1,-36 36 1,-34-71-16,34 0 15,-34 0-15,34-36 16,1 1 0,-36-35-16</inkml:trace>
  <inkml:trace contextRef="#ctx0" brushRef="#br1" timeOffset="57662.46">22119 21237 0,'-35'0'16,"0"0"15,35 35-31,-36-35 16,36 36 0,-35-1-16,0 71 15,-36 0 1,-35 70-1,36-105 1,-71 35-16</inkml:trace>
  <inkml:trace contextRef="#ctx0" brushRef="#br1" timeOffset="68227.47">18874 22119 0,'35'0'32,"-35"-35"-1,35 35-31,-35 35 562,-35-35-546,35 35 15,-35-35-15,35 36 0,-71-1-1,-70 141 1,35-70-1,0 71 1,0-36 0,71-71-1,0 1 1,-36 35 0,36-36-1,0 1 1,-36-1-1,36-34 1,35-1 15,-35-35-15,70 0 0,-35-35-1</inkml:trace>
  <inkml:trace contextRef="#ctx0" brushRef="#br1" timeOffset="69527.47">16616 24165 0,'0'-35'0,"-35"35"32,35-35-17,-36 35-15,36-36 32,36-34-17,34-1 1,-35 36-1,36 35 1,0 35 0,-36 36-1,35-1 1,-70 36 0,0 71-1,-35-71 1,-35-1-1,34-34 1,1-71-16,0 35 16,-1-35-1,1 0 17,35-35-17,0-36 1,0-34-1,35-1 1,1 0 0,-1 71-1,36-1 1,-36 36 0,0 36-1,-35-1-15,35 0 16,-35 0-16,0 36 15,36 0 1,-36-1 0,35 1-1,0-36 17,36-35-17,-1-35 1,-34-1-1,34-34 1,-35-36 0</inkml:trace>
  <inkml:trace contextRef="#ctx0" brushRef="#br1" timeOffset="70194.47">17357 24059 0,'0'-35'0,"35"35"15,-35-35-15,0 0 32,35 35-17,-35-36-15,35 36 16,71 0 0,-70 71-1,34-1 1,-35 36-1,-35 0 1,-35 0 0,0 0-1,-36-36 17,36-34-17,0-36 1,-1-71-1,36-70 1,36 70 0,-1 1-1,-35 35-15,71-1 16,-36 36-16,-35 36 16,35-1-1,0 71 1,1-36-1,34 36 1,1-71 0,-1-35 15,36-105-31</inkml:trace>
  <inkml:trace contextRef="#ctx0" brushRef="#br1" timeOffset="70949.47">18239 23918 0,'0'0'0,"0"-35"63,0 70-32,0 1 0,0-1-31,0 35 0,0 1 0,35 35 16,0 176-1,-35-247 1,0 1 0,0-1 15,0-70-16,-35 35-15,35-177 16,-35 36 0,35-35 15,0 70-31,0 0 31,70 35-15,1 36-1,-1 0 1,1 35 0,-36 0-16,36 35 15,-71 0-15,70 36 16,1 0 0,-36 70-1,0-35 1,1-1-1,-36 37 1,35-72 0,-35-35-1,0 1 1,-35-36 0</inkml:trace>
  <inkml:trace contextRef="#ctx0" brushRef="#br1" timeOffset="71244.48">18344 24201 0,'0'0'0,"0"35"16,0-70 31,36 35-32,-1 0-15,0 0 0,71-36 16,35 36 15,-35-35-15,-71 35-16,71 0 15</inkml:trace>
  <inkml:trace contextRef="#ctx0" brushRef="#br1" timeOffset="73310.47">18944 22119 0,'0'-35'31,"0"70"47,35-35-78,-35 35 16,36-35-16,-36 36 15,70 34 1,36 36 0,-35 0-1,35 35 1,-1 35 0,1-70-1,-35 35 1,-1 1-1,1-37 1,-1 1 15,-34-71-15,34 71-16,1-35 31,-36-36-15,0 0-1,1 1 1,34-36 0,-35 35-1,1 0-15</inkml:trace>
  <inkml:trace contextRef="#ctx0" brushRef="#br1" timeOffset="74026.47">20638 23918 0,'0'0'0,"0"-35"0,0 0 16,0-1-1,0 1 1,35 0 0,0-36-1,0 1 1,1 70-16,-1 0 16,0 0-16,0 35 15,1 36 1,70 34-1,-36 37 1,-35-107-16,1 35 16,-1-70-16,-35 36 15,70-1-15,-34 36 16,34-36 15,1 0-15,35-70-1,0 0 1,-71-36-16</inkml:trace>
  <inkml:trace contextRef="#ctx0" brushRef="#br1" timeOffset="74527.47">21308 23812 0,'0'0'0,"0"-35"0,0 70 15,-36-35 1,36 36 15,-35-36-31,0 35 16,0 36-1,-1-1 1,-34 36 15,-1 70-15,36-70-1,0-35 1,-1-36-16</inkml:trace>
  <inkml:trace contextRef="#ctx0" brushRef="#br1" timeOffset="77194.47">18803 24659 0,'0'0'0,"-35"0"78,35 35-62,0 1-1,-36-36 1,1 106 0,0-1-1,-36 1 1,-70 106 0,35-71-1,1 35 1,69-105-1,1 0 1,35-107 31,35-34-47</inkml:trace>
  <inkml:trace contextRef="#ctx0" brushRef="#br1" timeOffset="79792.47">17286 26000 0,'0'-36'15,"0"1"1,0 0-1,0 0 1,0-1 0,35 36-1,-35-35-15,36 35 16,-1 0 0,0 0-16,36 0 15,-1 35 1,36 36-1,-35-1 1,-36 36 0,36 35-1,-36-35 1,0 0 0,0-35 15,36-71-16,-36-36 1,36 1 0,-36 35-16,0-106 15</inkml:trace>
  <inkml:trace contextRef="#ctx0" brushRef="#br1" timeOffset="80127.47">17886 26000 0,'0'0'0,"-35"0"31,35 35-31,-36-35 16,1 35-1,0 71 1,-71 70 0,35-34-1,-35-37 1,71-69-16,-141 105 15</inkml:trace>
  <inkml:trace contextRef="#ctx0" brushRef="#br1" timeOffset="95824.48">23742 20038 0,'0'-36'47,"0"72"31,0-1-78,0 0 16,0 1-16,0-1 16,-35 0-16,-1 106 15,36-35-15,-35 35 16,0-105-16,35-1 16,-71 141-16,1 36 15,34-1 1,-34-105 15,70-70-31,-35 34 16,-1-35-16,36 1 15,-35-36 1</inkml:trace>
  <inkml:trace contextRef="#ctx0" brushRef="#br1" timeOffset="96461.48">23742 20002 0,'35'0'47,"-35"36"-31,35-1 15,1 0-15,34 71-1,1 0 1,-36-71-16,106 142 16,-105-142-16,105 141 15,70 71 1,-70-70-1,1-1 1,-37 0 0,-34-70-1,-36 0 1,0-71 0</inkml:trace>
  <inkml:trace contextRef="#ctx0" brushRef="#br1" timeOffset="98607.49">23036 22049 0,'36'0'15,"-36"-36"17,0 72 30,0-1-62,0 0 0,35 71 16,-35 70 15,0-105-15,0-36-16,35 0 15,-35-70 17,0 0-17,0 0 1,36-1-1,-1-34 1,0 35 0,36-36-1,-1 36 1,1 70 15,-36-35-31,-35 35 16,35 1-16,-35-1 15,36 35 1,-72 1 0,-34 35-1,-1 0 1,36-106-16,0 35 16,-1-35-16,1 0 0,0 0 15,-106-141 1</inkml:trace>
  <inkml:trace contextRef="#ctx0" brushRef="#br1" timeOffset="99062.48">23848 22084 0,'0'0'0,"0"35"63,0 0-63,0 1 16,0-1-16,35 36 15,-35 34 1,35-34-16,1 70 31,-36-35-15,35-71-16,-35 0 15,0 1-15</inkml:trace>
  <inkml:trace contextRef="#ctx0" brushRef="#br1" timeOffset="99606.48">23918 22154 0,'0'0'0,"0"-35"16,0 0-1,0 0 1,36-1-16,69 1 31,-34 35-15,35 0-1,-36 71 1,-70 34 0,0-69-16,-35 70 15,35-71-15,-35 35 16,0-70-1,70 0 1,0 0 0,0 0-1,36 0 1,0 36 15,-1 34-31,-35 36 16,1-106-1,-36 106 1,0-71-16,-36 36 16,-34 35-1,-107-36 1,107-70 0,-107-35-1,72-106-15</inkml:trace>
  <inkml:trace contextRef="#ctx0" brushRef="#br1" timeOffset="100157.48">25400 22013 0,'0'0'15,"0"-35"-15,0 0 16,35 35-16,-35-35 16,0-1-1,36 1-15,-1 35 16,0 0-16,36 0 31,35 106-15,-36 0-1,36 105 1,-71-175-16,-35-1 16,71 35-16,-36-34 0,0-1 15,1-35-15,69 35 16,-69-35-16,34-35 15,-35 35-15,71-71 16,-70 71-16,69-70 0</inkml:trace>
  <inkml:trace contextRef="#ctx0" brushRef="#br1" timeOffset="100440.48">26035 22260 0,'0'0'0,"0"-35"15,-35 35 1,35 35-1,-36 36 1,1 105 0,0 1-1,-36 140 1</inkml:trace>
  <inkml:trace contextRef="#ctx0" brushRef="#br1" timeOffset="101240.48">24483 23283 0,'-35'0'31,"-1"0"0,1 0-15,35 71-1,-71 35 1,1 0 0,-1 35-1,-105 106 1,70-106 0,106-106-16,-71 36 15,71-36 1,-35 0-16</inkml:trace>
  <inkml:trace contextRef="#ctx0" brushRef="#br1" timeOffset="102374.48">23283 24553 0,'0'-35'0,"0"70"47,0 1-16,36-36-31,-36 35 0,0 35 16,35 36-1,0 35 1,0-35 15,-35-35-15,0-36-1,0-70 32,0-1-47,0 1 16,0-35-1,36-1 1,-1 1 0,36-1-1,-36 36 1,35 70 0,1 0-1,-36 36 1,0 35 15,1-36-15,-72 1-1,-34 35 1,-1-36 0,1 1-1,-36-71 1,0-141-1</inkml:trace>
  <inkml:trace contextRef="#ctx0" brushRef="#br1" timeOffset="102775.48">24059 24483 0,'0'0'0,"36"0"15,-36 35 16,0 0-15,35 36 0,0 35-1,1 0 1,-1 35 0,0 0-1,0-71 1,-35-34 15,-35-36-31,0 35 0</inkml:trace>
  <inkml:trace contextRef="#ctx0" brushRef="#br1" timeOffset="103274.48">24165 24553 0,'0'0'0,"0"-35"16,36 0-1,-36 0-15,70-1 16,36-34 15,-35 34-31,-1 107 16,-35 35 15,-70 35-15,0-35-1,0-71 1,35 0 0,35-70-1,35 35 1,1 0-1,35 35 1,-71 1 0,0 69-1,-35-69-15,-35 34 16,35-35-16,-71 36 16,-34 0-1,-36-36 1,35-70 15,-71-142-31</inkml:trace>
  <inkml:trace contextRef="#ctx0" brushRef="#br1" timeOffset="103789.48">24448 23460 0,'0'0'0,"0"-36"0,0 1 47,35 35-32,0 35 1,36 36 0,70 0-1,35-1 1,-141-35-16,177 36 16,-177-36-16,177 71 15,-36 0 1,-140-71-16,70 71 31,-71-71-31,35 36 16,1 35-16</inkml:trace>
  <inkml:trace contextRef="#ctx0" brushRef="#br1" timeOffset="104374.48">26106 24589 0,'0'0'0,"0"-36"16,0 1-1,0 0 1,0 0-16,35-1 16,-35 1-1,35 0-15,0 35 0,1 0 16,-1 35-16,71 0 31,35 71-15,-35 0-1,-71-71-15,106 36 16,-141-36-16,106 0 16,0 1-1,-36-36 1,36-71-1</inkml:trace>
  <inkml:trace contextRef="#ctx0" brushRef="#br1" timeOffset="104622.49">26776 24518 0,'0'0'0,"-35"0"0,35 35 32,-36-35-17,36 36 1,-35 69 0,-36 37-1,1 34 1,-107 71-16</inkml:trace>
  <inkml:trace contextRef="#ctx0" brushRef="#br1" timeOffset="105589.48">24800 25435 0,'0'36'0,"0"-72"32,0 72 14,-35-72-46,70 1 32,-35 70-17,-35-35 1,0 106 15,-36-35-31,71-36 0,-35 0 16,35 1-1,-35-1 1,-1 0 0,36 0-1,-105 106 1,34 36 0</inkml:trace>
  <inkml:trace contextRef="#ctx0" brushRef="#br1" timeOffset="106373.49">23812 26352 0,'-35'-35'32,"35"0"-32,0 0 15,0-1 1,0 1-1,0 0 1,35 0 0,1 35-1,70-36 1,-1 72 0,-69 69-1,34 1 1,1 0 15,-1-71-15,1 36-1,-71-36 1,35 0 0,1-70-1,-1 35 1,0-35-16</inkml:trace>
  <inkml:trace contextRef="#ctx0" brushRef="#br1" timeOffset="106706.49">24236 26211 0,'-35'0'31,"35"36"-15,-36-36-1,36 35-15,0 0 16,-35 106-1,0-35 1,-1 0 0,1-35-1,35-36 1,-35 0-16</inkml:trace>
  <inkml:trace contextRef="#ctx0" brushRef="#br2" timeOffset="118207.49">21061 16192 0,'0'0'0,"0"36"0,0-1 16,0 0 0,0 1-16,0 105 31,0-35-15,-35 70-1,-1-70 1,-34 0-1,-1 35 1,1-35 0,34-36-1,-34 1 1,35-36 0,-36-35-1,36 35 1,-1 0-1,1 36 1,35 0 0,0-36-1,-35 35 1,35-34-16,-35 70 16,-1-36-1,1 1 1,0-36-1,-36 0 1,-35-35 0,36 36-1,-1-36 1,1 0 0,34 35-1,1 35 1,35-34-16,-35 34 15,35-35 1,-35 36-16,-1 35 16,1-36 15,35-34-31,-35 34 16,-1-70-16,36 35 15,-70 1 1,-1 34-1,36-34 1,-35 34 0,-36 71-1,0 36 1,0-36 0,-35 35-1,35-70 1,0-35-1,36-36 1,34-35 15,1 0-15,0 35 0,35 0-1,-71 71 1,36-106-16,-36 141 15,36-105-15,-71 34 16,1 71 0,-1-70-1,-71-1 1,107-70 0,-1 0-1,36 0 1,0 36-1,-1-1 1,1 71 0,-36 35 15,1 35-15,-71-35-1,70-35 1,1-71-1,-1-35 1,1-35 0,34 35-16,1 0 15,35-35 1,-35 35 0,35 35-1,-35 0 1,35 1-1,-36-1 1,36 0 15,-35-35-15,0 0 15,35-35-15,0 70 78</inkml:trace>
  <inkml:trace contextRef="#ctx0" brushRef="#br2" timeOffset="120637.49">16545 21167 0,'0'35'31,"0"0"-15,36 0 0,-36 1-16,0-1 15,0 0-15,35 106 16,-35-105-16,0 70 16,35-71-16,-35 106 15,0-106-15,35 71 16,-35 35 15,0 36-15,-35-107-16,0 1 31,-36-36-15,1 0-1,-1 0 1,1 1-1,70-1-15,-71 0 16,71 1-16,-35-1 16,-1 71-1,36 0 1,0-1 15,0-34-31,0-36 16,0 1-16,-35-36 47,35 35-32,-35-35 1,0 70 0,-1 1-1,1 35 1,35-36-1,0 1 1,35-36 0,-35 0-1,0 1 1,0-1 31,-35-35-47,0 35 15,0 36 17,-1-1-32,36 1 31,0-36-15,0 0-1,0 1 63,36-36-62,-36 35-16,-36-35 78,1 35-47,0-35 1,35 36 171,-36-36-188,36 35 1,0 0 15,0 0-15,0 1-16,-35-36 15,35 70 1,0-34-16,0-1 16,0 0-16,-35 36 15,35-1 1,0 1 0,-35 35-1,35-71-15,0 35 16,35-34-1,-35-1-15,0 35 16,0 1 0,0 0 15,35-36-15,-35 35-1,0-34-15,35-1 16,-35 0-16,0 1 15,36 69-15</inkml:trace>
  <inkml:trace contextRef="#ctx0" brushRef="#br2" timeOffset="123336.49">15981 25294 0,'-35'35'63,"35"1"-48,0-1-15,0 0 16,-36 1-16,36-1 16,0 35-1,36 72 1,-1-72 0,0 71-1,36 36 1,-1-72-1,1 1 1,-1 0 0,1-35 15,-1-1-15,-34-35-1,-1 1 1,36 34-1,-36-34 1,0-1 0,36 0-1,-36-35 1,0 0 0,1 0-16,-1 35 15,0-35 1,36 0-1,-36 0 17,-35 36-17,35-36 1,0 0 0</inkml:trace>
  <inkml:trace contextRef="#ctx0" brushRef="#br2" timeOffset="123581.49">16863 27023 0,'35'0'63,"0"0"-48,71 35 1</inkml:trace>
  <inkml:trace contextRef="#ctx0" brushRef="#br2" timeOffset="124786.49">18168 27023 0,'0'35'0,"0"-70"47,35 35-31,1 0-1,-1 0-15,-35-35 0,106-1 16,35 36 0,0-35 15,71 0-15,-71-36-1,-35 1 1,-36-36-1,1-35 1,-36 35 0,0 0-1,-35-35 1,-35 35 0,35 71-1,0-106 1,-35 70 15,35 1-15,0-36-16,0 35 31,35 1-15,-35 34-16,35-70 15,1 106-15,-1-105 16,35-37-1,-34 72 1,-36 35-16,35-1 16,0-34-1,-35 35-15,71-1 16,-36 1 0,0 0-1,36-1 1,-36 36-1,71 0 1,0 0 0,0 36 15,-36-1-15,36 0-1,0 1 1,-106-1-16,70-35 15,-34 0-15,-1 0 0,0 0 16,71 0 0,-35 0-1,-1 0 1,-35-35 0,36-1-1,35-34 1,-36 34-1,1 1 1,35 0 0</inkml:trace>
  <inkml:trace contextRef="#ctx0" brushRef="#br2" timeOffset="125536.49">21061 24906 0,'0'0'0,"35"0"32,-35-35-17,35 35-15,1 0 16,69-71-1,-69 71-15,140-106 16,-141 71-16,177-71 16,0 1 15,-1-37-15,-69 1-1,-72 35 1,-70 1-1,35-37 1,-70 72 0,35-36-1,-70 0 1,-1 0 0,36 36-1,-1 70-15,-34-71 16,35 36-16,-36 0 15,-35-36 17,71 71-32,-36-70 0,71 34 15,-35 1 1,0 35-16,35-106 16,-35 71-16,35 0 15,0-71 1,0 0-1,0 0 1,35 106-16,0-70 16,-35 34-16,71-34 15,-1-1 1,1 36 0,35-36-1,-1 1 1,-34 35-1,-36-1 1,1 36 0</inkml:trace>
  <inkml:trace contextRef="#ctx0" brushRef="#br2" timeOffset="128902.49">22225 22401 0,'35'-35'47,"-35"0"-31,0 0-16,36-1 16,-36-34-1,35 34-15,-35-34 16,35 35-16,-35-1 15,0 1 1,0 0 0,0 0-1,0-1 1,0 1 78,0 0-47,0-1-32,0 1 1,0 0-1,0 0-15,0-1 16,0 1 0,0 0-16,35-1 15,-35 1 1,0 0-16,0 0 16,-35 35-16,35-36 15,0-34 1,0 34-1,0 1 17,0 0-32,-35 35 31,35-35-15,35 35 62,-70 0-47,70 0 0,-70-36 297,35 1-250,-35 35-31,35-35 0,0 0 63,-36 35-32,36-36-31,-35 36 234,35-35-281,0 0 47,-35 35-47,35-36 15,-36 36 1,1-70 0,0 35-1,0 35-15,-36-106 16,36 106-16,0-35 15,-1-1 1,-34 1 0,34 0-1,-34-36 1,35 36 0,-36-36-1,0 36 1,36-36-1,-35 1 1,34-36 0,1 35 15,0 1-15,35-1-1,0 36 1,0-71-1,0 71 1,0-36 0,35-34-1,36-1 1,-36 35 0,0 1-1,0-1 1,1-35-1,34 36 1,-34-1 0,34 36 15,1 0-15,35-1-1,-1-34 1,-34 34-1,-36 36-15,36-35 16,-36 35-16,0 0 16,36 0-1,-1 0 1,1 35 0,35-35-1,0 36 1,-36-1-1,-35 0 17,1-35-32,34 36 15,-34-36-15,-1 35 16,0-35 0,-35 35-1,35 0 1,-35 1-1,0-1 1,36 0 0,-36 1-1,35 69 1,-35-69 0,35 34-1,-35 1 1,0-36-1,0 36 1,0-1 0,0-35 15,0 1-15,0-1-1,0 0-15,0 1 16,0-1-16,0 0 15,0 0 1,0 1 0,0-1-1,0 0 1,0 36 0,-35-36-1,35 0-15,0 1 16,0-1-1,0 0 1,0 0 0,0 1-16,-35 34 31,35 1-15,-36-1-1,36 36 1,-35-70-1,0 105 1,-71 70 0</inkml:trace>
  <inkml:trace contextRef="#ctx0" brushRef="#br2" timeOffset="130036.5">22825 20779 0,'0'35'32,"0"0"-17,0 0 1,-36 1-16,36-1 16,0 71-1,-35 0 1,35-1-1,0-69-15,0 34 16,0-34-16,0 34 16,0 1-1,0 35 1,0-36 0,0 1-1,0-1 1,0-34-1,35 69 1,-35-34 0,0-36-1,0 36 17,0-1-17,0-34 1,36-1-1,-36 0-15,0 0 16,0 1-16,0-1 16,35 0-1,0 36 1,-35-36 0,36 36-1,-1-36 1,0 0-1,0 0 1,36 36 0</inkml:trace>
  <inkml:trace contextRef="#ctx0" brushRef="#br2" timeOffset="131135.49">23001 23072 0,'35'0'31,"1"0"-16,-1 0-15,0 0 16,36 35 0,-1 71-1,1 0 1,-36-1 0,0 37-1,1-72 1,-1 36-1,-35-71 17,-35 36-32,-1-1 15,1-34 17,0-1-32,0 0 15,-1-35-15,36 35 16,-70 1-1,-1-1 1,36-35 0,0 35-1,-1-35 1,1 36 0,0 34-1,35 1 1,-35 70-1,35-71 1,0 36 0,0-71-16,0 1 31,35-1-31,-35 71 16,35-36-1,0-34 1,1-1-1,-1 0-15</inkml:trace>
  <inkml:trace contextRef="#ctx0" brushRef="#br2" timeOffset="132002.49">23036 24624 0,'36'0'16,"-36"35"15,35-35-31,-35 35 16,35 1-16,36 70 31,-1 35-15,-70-106-16,36 106 15,-1 0 1,0-35-1,0 0 1,-35 0 0,0 0-1,-35-1 1,35-34 0,0-1-1,0 1 1,0-36-1,0 1 1,0 34 0,0 1-1,35-36 17,1 35-17,-1-34 1,36-1-1,-1 36 1,1-36 0,-1 0-1,1-35 1,-36 35 0,36-35-1,-71-35 1,0 0-16</inkml:trace>
  <inkml:trace contextRef="#ctx0" brushRef="#br2" timeOffset="134155.5">23671 26317 0,'0'0'0,"36"0"94,-36 35-79,35-35 1,-35 36-16,35-1 16,-35 0-16,71 36 15,35-1 1,-71-34-16,35-36 15,-34 0-15,34 0 16,1 0 0,-1 0 15,1-36-15,35 1-1,-36 35 1,1-70-1,35-1 1,-71 36 0,71-71-1,0 35 1,-106 36-16,35 0 16,-35 0-16,35 35 0,0-36 15,-35-34 1,36-36-1,-1 35 1,-35-34 0,35 69-1,-35 1 1,0 0 0,0-1-16,0 1 15,0-35 1,0-1-1,0-35 1,0 71 0,36 0-1,34-1 1,-35 1 0,71 35-1,0 0 1,0 35-1,-71-35-15,36 36 16,-71-1-16,35 0 16,0 36 15,1-1-15,-1 1-1,0-36 1,36 36-1,-1-36 1,-34-35-16,34 0 16,-35 35-16,71-70 15,35 35 1,-35-35 0,0-1-1,0-34 1,-71-1-1,0-35 1,36-35 0,0 0-1,-36-35 1,0 70 15,-35 71-31,0-36 16,0 36-16,0 0 15,71-36 1,-36 36 0,35 70-1,1-35 1,0 0 0,34-35-1,-34-71 1,35-35-1,-106 35 1,0-35 0,0-106-1,0 71 17,35 34-17,0 1 1,36 71-1,35-1 1,0-35-16</inkml:trace>
  <inkml:trace contextRef="#ctx0" brushRef="#br2" timeOffset="141003.5">4445 22331 0,'-35'0'16,"70"0"-16,0 0 47,1 0-32,-1 0-15,-35-35 0,70 35 16,36-36-1,141 1 1,0 0 0,-35 35-1,105-36 1,-70 36 0,0 0 15,35 36-16,-105-36 1,-107-36 0,-34 36-1,-36 36 63</inkml:trace>
  <inkml:trace contextRef="#ctx0" brushRef="#br2" timeOffset="147873.5">8996 20038 0,'0'0'0,"-35"0"16,35-36-16,0 72 78,0-1-62,0 0-16,0 1 15,35 69-15,0 142 16,71 71 0,-35-71 15,34 70-31,-34-140 16,35 34 15,-36-34-16,-34-71 1,-1-36 0,0-35-1,-35 1 1,0-1 15,-35-35-15,0 0 15,-1 35-31,-70-35 16,-70 71-1,141-71-15,-106 35 16,70-35 0,-105 35-16,-36-35 31,-70 36-16,35-36 1,35 0 0,-35 35-1,0-35 1,141 35 0,-176-35-1,106 35 1,0-35-1,-36 36 1,71-36 0,0 0 15,-36 0-31,36 0 16,0 0 15,0 0-16,70 35 1,-34-35 0,-37 0-1,72 0 1,-36 35 0,35-35-1,-34 0 1,34 0-1,0 0 1,-34-35 0,-1 35-1,-35-35 1,35 35 0,71 0-1,-71 0 1,71 0-16,-36 0 15,-35-36 1,36 1 0,-1 0-1,36 0 1,-1-1 0,1 1-1,0-35 1,0-1-1,-1 0 1,1 36 0,0-71 15,-36 1-31,1-1 16,70 70-1,-71-69 1,71 69-16,-35-34 15,-71-71 1,71 35 0,-36 0-1,36-35 1,0 70 0,-1 1-1,1 34 1,35 1-1,-35-35 1,35 34 0,0 1-1,0 0 1,0 0 0,35 35 77,0 0-77,1 0-16,-36-36 16,35 36-16,71 0 15,70-35 1,71 35-1,0-35 1,-35 35 0,-71 0 15,0 0-31,71-36 16,-107 1 15,-69 35-31,140-35 15,-141 35-15,142-35 16,-36-1 0,0 1-1,0 35 1,35-35 0,-70 35-1,71-36 1,-36 36-1,35-35 1,36 35 0,-71-35-1,35 0 1,1 35 0,-36 0 15,0-36-16,0 36 1,0-35 0,-35 35-1,70-35 1,-70 35 0,35 0-1,-35 0 1,-71 0-16,71 0 15,-70-36-15,69 36 16,1 0 0,0-35 15,0 0-31,0 35 16,0-35 15,-71 35-16,35-36 1,-34 36 0,-1 36-1,-35-1 79,0 0-78,0 0-16,0 1 15,0-1-15,0 0 16,0 36-16,35 70 16,-35-70 15,36 105-16,-1-70 1,0 35 0,0 0-1,1 35 1,-1-35 0,-35 1-1,35-37 1,0 1-1,1 0 1,-36-35 0,35 35 15,0-36-31,1 1 16,-1-1 15,-35-35-16,0 36 1,0-36 0,0 1-1,-35-36 1,-1 0 0,-34 35-1,-36-35 1,-35 35-1,-36-35 1,72 35 0,-37-35-1,1-35 1,-35 70 0,0-35 15,-71 0-16,0 0 1,70 36 0,142-36-16,-177 35 15,177-35-15,-106 0 16,0 35 0,-71 0-1,1-35 1,34 0-1,142 0-15,-106 36 16,105-36-16,-140 0 16,70 35 15,-70-35-31,35 0 16,35 0 15,0 0-16,36 0 1,-1 0 0,-70 35-1,35-35 1,35 0 0,36 36-16,-35-36 15,34 0-15,-34-36 16,-1 36-1,1-35 1,-1 35 0,1-35-1,34 35 1,1 0 15,0 0-15</inkml:trace>
  <inkml:trace contextRef="#ctx0" brushRef="#br2" timeOffset="149336.5">27905 16369 0,'-36'0'0,"36"35"31,0 0-15,36 1-16,-36-1 0,0 36 15,70 105 1,1 71 0,35 0-1,-36-71 1,-34-70 0,-36-71-1</inkml:trace>
  <inkml:trace contextRef="#ctx0" brushRef="#br2" timeOffset="149700.51">27905 16298 0,'0'0'0,"0"-35"0,0 0 16,0-1-1,35 1 1,106-71 0,0 71 15,106 0-31,0 105 16,-71 36 15,-140 35-16,-142 0 1,-35 1 0,0-37-1,0 1 1,35 0-16</inkml:trace>
  <inkml:trace contextRef="#ctx0" brushRef="#br2" timeOffset="149967.51">28469 17074 0,'0'0'0,"0"-35"15,0 0 16,0 70-15,71 0 0,35 71-1,35 35 1,-106-105-16,177 140 16,-177-141-16,212 177 15</inkml:trace>
  <inkml:trace contextRef="#ctx0" brushRef="#br2" timeOffset="150760.5">29598 16545 0,'-35'0'0,"0"0"16,-1 0 15,36 36-31,-35-1 16,35 71 0,35 0-1,1 70 1,-1-141-16,-35 36 15,35-36-15,-35 0 16,0 1 0,-35-72-1,0-105 1,-1-35 0,36-36 15,0 36-16,36-36 1,34 71 0,-35 141-1,71 35 1,-106 0-16,106 142 16,-106-142-16,71 106 15,-1 71 1,-70-141-16,35-1 15,-35-35-15,0 36 16,-35-1 0,35-105 15,-35-35-31,0-107 16,35-70 15,0 71-16,70 35 1,-70 105-16,106-34 16,-71 70-16,0 0 15,71 176 1,0 36 0,-35 106-1,-36-142 1,0-70-16</inkml:trace>
  <inkml:trace contextRef="#ctx0" brushRef="#br2" timeOffset="151036.5">30692 16087 0,'0'0'0,"-36"0"0,36 35 31,0 0-15,71 71 0,0 35-1,34 71 1,-34 35-1,-1-71 1,-70-141-16,36 36 16,-36-36-16</inkml:trace>
  <inkml:trace contextRef="#ctx0" brushRef="#br2" timeOffset="151367.51">30727 16122 0,'0'0'0,"0"-35"0,-35-1 16,35 1-16,35 35 15,-35-35 1,71-36 0,140 107-1,1 34 1,-1 71-1,-34 141 1,-177 1 0,-71-72-1,-105-34 1,70-107 0,-35-105 15,-106-106-31</inkml:trace>
  <inkml:trace contextRef="#ctx0" brushRef="#br2" timeOffset="152083.5">33338 15734 0,'0'-35'15,"0"70"-15,0-106 0,-36 36 16,36 0-1,-70 0 1,-1-1 0,-70 107-1,35 35 1,0 70 0,71-35 15,70 35-16,36-34 1,105-37 0,36 1-1,-36-70 1,-140-36-16,140 70 16,-141-35-16,1 1 15,-1 34 1,-70 1-1,-107 35 1,-34-36 0,0-35 15,-1-35-31,-140-105 16</inkml:trace>
  <inkml:trace contextRef="#ctx0" brushRef="#br2" timeOffset="152500.5">33267 16863 0,'0'0'0,"-35"0"0,-1 0 31,-175 141 0,140-71-15,-176 177 0,36 0-1,175-176-15,-211 176 16,212-212-16,-177 177 16,71-36-1,35-105 1,71-71-16</inkml:trace>
  <inkml:trace contextRef="#ctx0" brushRef="#br2" timeOffset="152916.5">33055 17004 0,'0'0'16,"36"0"0,-1 35-1,-35 0-15,106 71 16,0 71 0,35 140 15,0 36-16,0-106 1,35 0 0,-141-247-16,36 141 0</inkml:trace>
  <inkml:trace contextRef="#ctx0" brushRef="#br2" timeOffset="153803.5">31186 18909 0,'0'0'0,"0"-35"16,0 70 15,-36-35-31,36 70 31,0 142-15,0-35 0,36-1-1,-36-141-15,0 106 16,0-105-16,-36 34 16,36 1-1,0-107 16,0 1-15,-35 0 0,35 0-16,0-71 15,35 106 1,-35-106 0,36-70-16,-1-1 31,0 71-16,36-35 1,-36 106 0,35 35-1,1 70 1,0 72 0,-1 69-1,-35 36 1,1-70-1,-1-36 1,0-71 0,-70-70 15</inkml:trace>
  <inkml:trace contextRef="#ctx0" brushRef="#br2" timeOffset="154016.5">31115 19614 0,'0'0'0,"0"-35"32,35 35-32,1 0 15,34-70 1,142 34-1,141 36 1</inkml:trace>
  <inkml:trace contextRef="#ctx0" brushRef="#br2" timeOffset="154899.5">33443 18909 0,'0'0'0,"36"0"0,-1 0 47,-35 35-32,35-35-15,36 247 31,-71-176-15,35 211 0,-35-106-1,0-70 1,0-141 0,-35-36-1,-1-70 1,1-141-1,0 35 1,0 71 0,35 105-1,35 71 1,35-35 0,36 70-1,-70-35 1,105 35-1,-106 1-15,71 34 16,-36 1 0,-70 70-1,-106-35 1,1-36 0,69-105-1,36 0 1,36-1-1,34 36 1,36 36 0,35 70-1,-106-71-15,71 71 16,-106-71-16,36 71 16,-72 0 15,-105-1-16,106-105-15,-106 71 16,105-71-16,-210 0 16</inkml:trace>
  <inkml:trace contextRef="#ctx0" brushRef="#br2" timeOffset="156299.5">34149 20249 0,'35'0'32,"-35"-35"-1,-35 70-15,0 36-1,-1 0 1,1-1-16,-71 107 15,71-107-15,-141 177 16,-36 141 0,71-141-1</inkml:trace>
  <inkml:trace contextRef="#ctx0" brushRef="#br2" timeOffset="158849.51">34219 20673 0,'71'-212'31,"-36"247"0,1-35-31,-36 36 16,70 70-16,142 282 15,-1 0 1,-175-318-16,105 318 16,-141-317-1,106 423-15</inkml:trace>
  <inkml:trace contextRef="#ctx0" brushRef="#br2" timeOffset="159032.51">33972 22507 0,'0'0'0,"-35"0"0,0 0 31,70 106-15</inkml:trace>
  <inkml:trace contextRef="#ctx0" brushRef="#br2" timeOffset="159198.51">33972 23530 0,'0'36'0,"0"-1"0,36-35 16,-1 35 0,36 0-1,34 71 1,-34 141-16</inkml:trace>
  <inkml:trace contextRef="#ctx0" brushRef="#br2" timeOffset="159349.5">34149 24800 0,'0'0'0,"0"36"0,0-1 0,0 35 16,35 71-1,0 36 1,36-36 0,0 177-1</inkml:trace>
  <inkml:trace contextRef="#ctx0" brushRef="#br2" timeOffset="160381.5">31080 20355 0,'0'0'0,"-36"36"0,36-72 0,0 72 16,-35-36 15,35 35-15,-35 0-1,-141 177-15</inkml:trace>
  <inkml:trace contextRef="#ctx0" brushRef="#br2" timeOffset="160567.51">30480 21696 0,'0'0'0,"-35"35"0,-1-35 16,36 35-1,-141 36 1</inkml:trace>
  <inkml:trace contextRef="#ctx0" brushRef="#br2" timeOffset="160766.51">30198 22578 0,'0'0'0,"0"35"0,0 0 0,0 1 16,-36-1 0,1 106-1,35-106-15,-35 106 16,0-70-16,-1 70 15,1 177-15</inkml:trace>
  <inkml:trace contextRef="#ctx0" brushRef="#br2" timeOffset="160882.5">29916 24095 0,'-36'35'16,"72"-70"-16,-72 105 0,1-34 16,35-1-16,-106 106 15,0-35 16,-35 141-31</inkml:trace>
  <inkml:trace contextRef="#ctx0" brushRef="#br2" timeOffset="168447.51">32244 16404 0,'-35'0'31,"-1"0"-15,36 35 31,-35 1-32,35-1-15,0 36 0,-35 70 16,35-71 15,0 1-15,0-36-1,-35 0 1,-1 36 0,-175 176-1,34-141 1,71-106-1,36 0 1,-1-36 0,1 72-1,-36 34 1,0 36 0,71-71-16,-71 106 15,106-105 1,-71 34-16,-34 71 31,69-105-15,1-36-1,0 0 1,-1 0 31,1 35-32,0 0-15,-106 106 16,35 36 0,35-71-1,36-36 1,-36 1 0,36-71-1,0 0 1,0-36 15,-1 1-15,1 35-1,0 35 1,0 1-16,-36 69 16,71-69-16,-71 105 15,1 71 1,35-71-1,-1-71 1,36 1 0,0-36 31,0 0-47,0 36 15,-35 105 16,0 1-15,0 34 0,-1-34-1,-34-1 1,34-105 0,36-36-1,0 0 1,0 1-1,-35-36 17,0 0-17,0 35-15,-36 35 16,-70 107 0,70 70-1,36-36 1,35-105 15,0-71-31,0 1 16,0-1-1,35-35 1,1 0 0,-36-71-1,0 36 1,0 70-1,0 71 1,0 106 0,0 35-1,0-106 1,35 0 0,-35 0-1,0 0 1,0-35 15,0-35-15,-35-36-1,-1-35 1,1 0 0,-36-35-1,36-1 1,0 1-1,35 70 17,0 1-17,-35-36-15,35 70 16,-36 36 0,36-35-1,0-1 1,0 1 15,0 35-15,0-71-1,36 35 1,-36 36 0,0-70-1,0-1-15,-36 35 16,36-34-16,0-1 15,-35 0 1,-35 36 0,-1-71-1,0 0 1,1 0 0,-1 35-1,36 36 16,0-36-31,0 177 16,-1-177-16,36 141 16,-35 36-1,35-177-15,0 142 16,35-142-16,-35 0 0,0 36 16,0-36-1,36 0 1,-72-35-1,1 0 1,-36 71 0,1 35-1,-1 35 1,71 176 0,36-140-1,69-1 1,1-35 15,35-70-15,-70-36-1,35 0 1,-36 0 0,-34 1-1,34 34 1,-70-34-16,35-1 15,1 0-15,-1-35 16,141 0 0,36-70-1,-36-36 1,-140 106-16,140-141 16,-141 141-16,106-141 15,-70-1 16,-36 107-31,1-247 16,-36 247-16,-36-106 16,36-36-1,36 71 1,-1 71 0,71 0-1,141-36 1,-71-35-1,0-70 1,-34-71 0,-72 71-1,1-1 1,-36-105 0,0 35-1,0 0 1,1 71 15,105-71-15,0 70-1,0 1 1,71 0 0,-1-1-1,-105 36 1,-70 35-1,-1 71 1,0-35 0,71 34-1,0 1 1,-71 35-16,71 35 16,-71-35-16,0 36 15,1-1-15,34 106 31,-70-106-31,0 177 16,0-177-16,-70 177 16,-36 35-1,71-177-15,-71 177 16,70-176-16,36-36 0,-70 106 16,35 71-1,35-177-15,0 71 16,35-71-16,0 36 15,36 70 1,35-35 0,-71 35-1,-70-35 1,-36 70 0,-35-35-1,106 0 1,35-70 15,107-1-15,-72-34-1,106 69 1,-140-69 0,-72 70-1,-69-1 1,34-34-1,36-36 1,141 1 0,-1-36-1,37-36 1,-37 36 0,-140 36 15,0-36-16,-36 35 1,36 71 0,106-36-1,34-70 1,37-35 0,-37 35-1,37 71 1,-107-36-1,0 0 1,-35 0 15,0 1-15,35-1 0,1 0-16,-1 0 15,35 1 1,1 70 15,35-71-15,-36 0-1,71 36 1,-35 34 0,0-69-1,-35-36 1,-1-36-1,36-34 1,-106 35-16,71-36 16,-71 36-16,35-36 15,36-35 1,34 1 0,1-1-1,71-106 16,-177 177-31,105-142 16,-105 142-16,36-106 16,-36 70-1,0-70 1,70 0-16</inkml:trace>
</inkml:ink>
</file>

<file path=ppt/ink/ink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5-13T19:44:26.155"/>
    </inkml:context>
    <inkml:brush xml:id="br0">
      <inkml:brushProperty name="width" value="0.05292" units="cm"/>
      <inkml:brushProperty name="height" value="0.05292" units="cm"/>
      <inkml:brushProperty name="color" value="#FF0000"/>
    </inkml:brush>
  </inkml:definitions>
  <inkml:trace contextRef="#ctx0" brushRef="#br0">6209 7549 0,'-35'0'16,"-1"0"-16,1-35 15,0 35 1,-1 0 0,-34 0-1,35-35 1,-1 0 0,-69 35-1,34 0 1,-70 0-1,70 35 17,-70 71-32,35-36 31,106-34-31,-105 34 16,105-35-16,-36 36 15,-34 70 1,70 0-1,-36 71 1,72-71 0,-36-106-16,0 106 15,35-105-15,-35 34 16,71 71 0,34 0-1,1-70 1,35 35-1,-105-106-15,140 35 16,-141-35 0,142 0-16,140-70 31,-70-36-15,-35-71-1,-71-34 1,-35-107-1,-142 106 1,-69-34 0,-72 69-1,1 36 1,-71 35-16</inkml:trace>
  <inkml:trace contextRef="#ctx0" brushRef="#br0" timeOffset="8366">22331 8925 0,'-35'36'187,"35"-1"-171,0 71-16,0 105 15,0-70 1,-36 177 0,36-283-1,0 36 1,0-1 0,0 1 15,0-1-16,0-34 1,0 34 0,0-34-1,36-1 17,-36 71-17,141 35 1,0-71-1,35 1 1,-35-1 0,71-34-1,0-1 1,105 36 0,-176-71-1,71 0 1,0 0-1,-71 0 1,-35 0 0,-1 0 15,36 0-31,-105 0 16,70 0-1,-71 0-15,35 0 16,1 0-1,-36 0 1,0 0 0,-35-36-1,36 36 1,-36-70 0,35-1-1,-35-70 1,0-35-1,35-1 1,-70-70 0,35 36-1,0 34 1,-35 36 15,-1-35-15,1 70-1,0 71 1,0-36 0,35 36-1,-36 0 1,-34 35 0,-36 0-1,-35 35 1,-177-35-1,1 35 1,-36 0 0,-211-35 15,70 36-31</inkml:trace>
  <inkml:trace contextRef="#ctx0" brushRef="#br0" timeOffset="83302.03">30162 11853 0,'0'-35'31,"36"35"-16</inkml:trace>
  <inkml:trace contextRef="#ctx0" brushRef="#br0" timeOffset="83672.03">30586 11748 0,'0'-36'16,"35"36"-16,-70 36 78,35-1-63,-35 0-15,-1 0 16,1 1-16,-36 105 31,-34-35-31,69-71 16,-34 35-16</inkml:trace>
  <inkml:trace contextRef="#ctx0" brushRef="#br0" timeOffset="84055.03">30268 11677 0,'0'-35'16,"36"35"62,-36 35-63,0 0 17,35 1-32,-35-1 0,70 106 15,1 35 1,-36-140 0,1 34 15,-36-35-16</inkml:trace>
  <inkml:trace contextRef="#ctx0" brushRef="#br0" timeOffset="84389.03">30162 11924 0,'36'35'109,"-1"-35"-93,0 0 0,1 0-16,-1 0 0,0 0 15,106 0 1,0 0 0,1 35-1</inkml:trace>
  <inkml:trace contextRef="#ctx0" brushRef="#br0" timeOffset="85382.03">33020 11465 0,'35'0'0,"-35"36"47,-35-36-47,35 35 62,35-35-62,-35 35 0,0 0 16,0 36-16,0 35 16,36 0 15,-1 35-16,0-71 1,-35 1 0</inkml:trace>
  <inkml:trace contextRef="#ctx0" brushRef="#br0" timeOffset="85966.03">32738 11818 0,'35'0'94,"0"35"-78,1-35-1,-1 0-15,0 0 0,0 0 16,71 0-1,35 0 1,-105-35-16,70 35 16,-71 0-16,0-35 15,36 35 1,-36 0 0,-70 0 77</inkml:trace>
  <inkml:trace contextRef="#ctx0" brushRef="#br0" timeOffset="88405.04">28822 13018 0,'-35'-36'16,"35"72"77,0-1-77,0 0 15,0 0 1,0 1-32,0-1 0,0 141 15,0-140-15,0-1 0</inkml:trace>
  <inkml:trace contextRef="#ctx0" brushRef="#br0" timeOffset="88705.04">28681 13088 0,'0'-35'15,"0"0"-15,0-1 31,35 36 1,-35 36-32,35-36 15,142 105 1,-71-34 0,-1-36-1,-34 36 1,-36-36-1,-35 0 1</inkml:trace>
  <inkml:trace contextRef="#ctx0" brushRef="#br0" timeOffset="88988.03">29281 12771 0,'0'0'0,"0"35"47,0 0-32,0 0 1,0 1-16,0-1 15,35 71 1,-35 0 0,0-1-1,35 1 1</inkml:trace>
  <inkml:trace contextRef="#ctx0" brushRef="#br0" timeOffset="89488.03">29563 13194 0,'0'35'172,"0"0"-172,70 36 31,1 0 1,-36-71-32,-35-36 0,35 36 15,1-70 1,-36 34-1,0-34 1,0 35 0,-36-1-1,-34 1 1</inkml:trace>
  <inkml:trace contextRef="#ctx0" brushRef="#br0" timeOffset="89988.03">29916 12629 0,'35'0'16,"-35"36"15,0-1-15,35-35 0,-35 35-16,35 71 15,1 0 16,-1-35-15,-35-1 0,0 1-1,0-1 1,35 1 0,-35-1-1,0 1 1,0-36-1,35 0 1,1 1 0,-1-72-1,0-34-15</inkml:trace>
  <inkml:trace contextRef="#ctx0" brushRef="#br0" timeOffset="90388.03">30233 12665 0,'0'0'0,"0"35"31,0 0 0,0 1-31,0 34 16,35 36-1,1 0 1,-1 0 0,-35-71-16,35 35 15,-35-34 1,0-1-1,35 36 1,1-36 0,-1 0-1,0-35 1,1 0 0,34 0-1</inkml:trace>
  <inkml:trace contextRef="#ctx0" brushRef="#br0" timeOffset="91204.03">31432 12912 0,'0'35'46,"0"0"-30,-35-35 0,35 36-16,-70-1 15,34 0 1,-105 36 0,35-71-1,71-36 16,35 1-31,-35 0 16,35 0-16,0-36 16,0 0-1,70 1 1,1 70 0,-36 0-1,36 35 1,-1 36-1,1-1 1,-1 36 0,1-35-1,0-71 1,-36 35-16,35-35 16,-70-35-1,71 35-15,0-36 31,-1-34-15,-70-36 0,0 0-1,-35 36 1,-36-1 0,1 36-1,-36 70 1,35 0-1,36 1-15,-36-1 16,71 0 0,-35 0-16</inkml:trace>
  <inkml:trace contextRef="#ctx0" brushRef="#br0" timeOffset="98581.03">33161 12982 0,'-35'0'78,"35"-35"-62,0 0 46,0-1-31,0 72 94,0-1-125,0 0 32,0 36-1,0-36-31,35 0 31,-35 36-31,0-36 16,0 36-1,0-36 1,35-35 0,-70 0 15,35-35-31,0-1 31,0 1-15,0-35-1,-35 34 1,35 1 0,0-35-1,0 34 1,-35-34 0,35-1-1,0 106 16,0 36 1,35 35-32,-35-71 0,35 71 15,-35-71-15,0 0 16,0 36 0,35-36-1,-70-70 48</inkml:trace>
  <inkml:trace contextRef="#ctx0" brushRef="#br0" timeOffset="99853.03">34537 12806 0,'0'35'32,"-35"-35"-17,35 35-15,-36 1 16,-34-1 15,-71 36-15,105-36-1,1-35-15,-35 0 16,34 0-16,1 0 0,0 0 16,-1-35-1,36-36 1,-35 0-1,70-34 1,36 34 0,0 36-1,-1 35 1,-35 35 0,71 0-1,-35 36 1,-71-36-1,70 36 1,-34-71-16,-36 35 0,35 0 16,71 36-1,-36-36 1,1-35 0,-1 0-1,1-35 1,35 0-1,-71-71 1,-35 35 0,0-35-1,-70 36 1,34-1 0,-70 36-1,36 35 1,-36 35 15,36 36-15,-1-1-1,0 71-15</inkml:trace>
  <inkml:trace contextRef="#ctx0" brushRef="#br0" timeOffset="106902.05">25259 14640 0,'0'-35'0,"-35"35"16,-1 0 0,1-35-1,0-1 1,-1 36-1,36 36 32,-35-1-47,35 36 16,35 105 0,-35 0-1,36-70 1,34 141-1,-34-70 17,-1-142-32,0 176 15,-35-175-15,35 140 16,1-70 0,-36-36-1,0-34 1,35-1-1,-35 0 1,35-35 0,-35 36-1,36-36 1,34 35 0,36-35-1,-35 0 1,70-35 15,0 35-15,-35 0-16,-36 0 15,1 0-15,105 0 16,-105 0-16,105 0 16,-141 0-16,106 0 15,36 35 1,-1-35-1,-70 0 1,106 35 0,-71-35-1,-106 35-15,106-35 16,-106 0-16,71 0 16,71 0-1,70-35 16,-106 35-31,-35 0 32,70 0-17,-70 0 1,70-35 0,-105 35-1,105 35 1,-35-35-1,-105 0-15,105 35 16,-106-35-16,106 0 16,-35 0-1,0 0 1,-71 0-16,106 0 16,-106 0-16,71 0 15,0 0 1,35 0-1,-35 0 17,70-35-17,-140 35-15,69 0 16,-69 0-16,-1 0 0,71 0 16,35-35-1,0 35 1,-35 0-1,0 35 1,0-35 0,-36 0-1,1 0 1,-1-35 0,1 35-1,-36 0 1,71 0-1,-36-35 17,1 35-17,0 0 1,-36 0 0,0-36-1,0 1 1,1-36-1,-36 1 1,0-71 0,0 35-1,0-70 1,0 140-16,-36-105 16,36 106-16,0-71 15,-35 0 1,35 0-1,-35 71 17,35-35-17,-35 34-15,35 1 16,0 0 0,-36 35-1,36-36 1,-35 36-1,35-35 1,-106 0 0,0 0-1,-70-1 1,-36 36 0,-35-35-1,-35 35 1,212-35-1,-213 35-15,213 0 16,-177 0 0,-35 35-1,70-35 1,-35 0 0,-35 0-1,247 0-15,-212-35 16,176 35-16,-141 0 15,36-35 1,-36 35 0,1 0-1,-1 0 1,-35-36 0,-35 36-1,35-35 1,35 35 15,1 0-15,-72 0-1,-70 35 1,71 1 0,35-36-1,0 35 1</inkml:trace>
  <inkml:trace contextRef="#ctx0" brushRef="#br0" timeOffset="111652.04">11465 16263 0,'-35'0'31,"35"-35"-15,0 70 46,35-35-62,-35 35 0,0 1 16,36 105 0,-1 35-1,-35-105-15,35 105 16,0-141-16,1 106 15,-36-35 1,35 35 0,0-70-1,-35-1 1,0-34 0,36 34-1,-36-34 16,35-36-15,-35 35 0,35-35-1,36 35 1,-1 0 0,1-35-1,140-35 1,-34 35-1,105-35 1,-106 35 0,71-35-1,-106 35 1,106 0 0,-70 0-1,-142 0-15,106 0 16,-106-36-1,71 36-15,35 0 16,1 0 15,-37 0-15,72-35 0,-142 35-16,106 0 15,-106 0-15,71 0 16,35-35-1,-70 35 1,70 0 0,0 0-1,36-36 1,-72 36 0,1 0-1,0 0 1,-71 0-1,36 0-15,-36 0 16,0 0-16,71 0 31,-35-35-15,-1 35 0,-34 0-1,-1-35 1,0 0-1,0-1 1,1-34 0,-36-1-1,0 1 1,0-36 0,-36-35-1,36 106-15,-35-107 16,35 107-16,-35-106 15,0 35 1,-36 0 15,36 71-15,-1 0 0,1 35-1,-71-36 1,-35 36-1,-106 36 1,212-36-16,-177 0 16,142 0-16,-177 0 15,-106 0 1,36-36 0,-71 36-1,141 0 1,-141 0-1,-36 36 1,-34 34 15,140-34-15,1-1 0,176-70-1,-36-1 1</inkml:trace>
  <inkml:trace contextRef="#ctx0" brushRef="#br0" timeOffset="112835.04">26282 16510 0,'0'0'0,"0"-35"31,-35 35-15,35-36 0,-71-34-1,36 35 1,-106-71 0,35 70-1,0 36 1,-70 71-1,-1 35 1,36 70 15,35-35-15,71 1 0,35-72-16,35 106 15,-35-140-15,36 105 16,105 70-1,-106-175-15,106 105 16,-106-106-16,177 36 16,70-36-1,36-70 1,-1-142 0,-140-34-1,-142-107 1,-141 36-1,-106 35 1,142 176 0,-389-211-16</inkml:trace>
  <inkml:trace contextRef="#ctx0" brushRef="#br0" timeOffset="121017.04">12065 19332 0,'0'-35'0,"0"70"0,0-105 16,0 34-16,0 1 15,-35-71 1,35 36 0,0-1-1,0 36 1,35 35-16,71 0 15,-71 0 1,106 35-16,-106-35 0,177 35 16,-141 1-1,140-1 1,-34 0 0,-142 1-16,106-36 15,-106 0-15,36 0 16,0-36-1,-36 1-15,35 0 16,-70-1-16,36 36 16,-1-35-16,35 35 15,-34 35-15,105 1 16,0 34 0,71 1-1,-1-1 1,-70-70-1,1-35 1,-72 0 15,1-36-15,34 36 0,1 35-1,0 35 1,71 71-1,-36-35 1,106-36 0,-71-35-1,-141 0-15,106-71 16,-105 71-16,69-70 16,37-36-1,-72 71 1,1 35-1,70 35 1,35 36 0,36-36 15,-36-35-15,-105 0-16,70-71 15,-106 71-15,71-35 16,35-36-1,-35 1 1,0 70 0,-71 0-16,71 35 15,-71 0-15,71 36 16,35 0 0,-106-36-16,142 0 15,-142-35-15,141 35 16,1-70-1,-142 0-15,142 0 16,-142-1 0,71 1-1,0 0 1,-1-1 0,1 72-1,0-1 1,0 71-1,-36-71 1,36 0 0,35-70-1,-70-35 1,70-1 0,-35 0-1,-36 71 1,36 0-1,71 71 1,-72-36 0,37 36 15,-1-71-15,-36-71-1,1 1 1,35-36-1,1 35 1,-72 36 0,36 35-1,-71 35 1,36 1 0,35-1-1,-1-35 1,37 0-1,-1-71 1,0 36 15,-106 0-15,71 35 0,0 35-1,0 36 1,-71-71-16,106 35 15,-106 0-15,71-35 16,106-70 0,-106-1-1,35-35 1,0-35 0,0 35-16</inkml:trace>
  <inkml:trace contextRef="#ctx0" brushRef="#br0" timeOffset="128800.05">19685 17674 0,'0'-35'0,"0"0"94,-35 35-94,35-36 15,-36 1-15,36 0 16,-70-1 0,35 1 15,-36 35-15,1 0-1,-1 35 1,0 1-1,36 34 1,-35 36 0,70-71-16,-71 71 15,71-70-15,-35 105 16,-1-35 0,36 35-1,36-36 1,-36 1-1,35-70-15,0 69 16,1-69 0,-36-1-16,105 71 15,-34-36 17,35 1-17,0-36 1,35-35-1,70-70 1,-34-36 0,34-35-1,-140 0 1,-71-1 0,-141-104-1,0 34 1,-106-70-1</inkml:trace>
  <inkml:trace contextRef="#ctx0" brushRef="#br0" timeOffset="129633.05">24059 17639 0,'0'0'0,"-35"0"0,35-35 16,-35 35-16,35-36 15,-71-34 1,-35 70 0,-105 0 15,70 70-15,-71 71-1,36 36 1,35 35-1,105-36 1,1-35 0,141 106-1,0-71 1,141 36 0,35-106-1,0-71 1,0-70-1,-211 0-15,141-107 16,-177 72-16,71-142 16,-71 1-1,-211-107 17,-213 71-32</inkml:trace>
  <inkml:trace contextRef="#ctx0" brushRef="#br0" timeOffset="142398.05">13617 18027 0,'0'-35'62,"0"70"-30,0-70-1,-35 35-16,0 0 32,35 35-15,0 0-1,35 1 16,0-36-47,0 0 15,1 0-15,-1 0 0,0-71 16,-35 36 31,-35 35-16,0 0-15,-1 70-1,1-34 1,70-36 31,1 0-32,-36-36 1,0-34 0,-36 34-1,36 1-15,-35 35 16,0 0 0,35 35-1</inkml:trace>
  <inkml:trace contextRef="#ctx0" brushRef="#br0" timeOffset="143297.05">18062 17886 0,'0'-35'16,"0"-1"15,-35 1-15,0 35 15,-1 0-16,36 35 1,-35 1-16,35-1 16,0 35-1,35-34 1,1-1 15,34-70-15,-34-1-1,-1 1 1,-70-35 0,-1 70-1,36-36-15,-35 36 16,0 0 0,35 36-1,0-1 1</inkml:trace>
  <inkml:trace contextRef="#ctx0" brushRef="#br0" timeOffset="153362.05">31432 17251 0,'0'-35'0,"0"-1"16,-35 36 15,35-35-16,-35 0 1,-106-1 0,0 72-1,35-1 1,71 0-16,-71 36 16,106-36-16,-35 0 15,35 71 1,35-71-1,35 71 1,36-70 0,-71-36-16,107 35 15,-107-35-15,71 35 16,-1 0 15,1 1-31,-35-1 31,-36 0-15,0 1 0,-70 34-1,35 1 1,-35-71-16,0 70 16,-1-70-16,-34 36 15,-71-1 1,0-70-1,-71-36 1,71 0 0,0-34-1,35-37 1</inkml:trace>
  <inkml:trace contextRef="#ctx0" brushRef="#br0" timeOffset="154273.05">32209 17674 0,'35'0'63,"0"0"-47,0 0-1,1 0-15,-1 0 0,0-35 16,106 35-1,0 0 1,1-35 0,-72 35-1,-35 0 1</inkml:trace>
  <inkml:trace contextRef="#ctx0" brushRef="#br0" timeOffset="155133.06">33408 17216 0,'-35'0'0,"35"-36"0,-35 36 32,35-35-17,-36 35 1,72 0-1,-1-35 1,35 35 0,36 0-1,0 70 1,-71 36 0,1 0-1,-72 35 1,1-35-1,-36-36 1,36-34 0,0-36-1,0-36 1,35-34 0,0-36-1,70-35 1,-35 106 15,1-36-15,-1 106-1,36 1 1,-36 69 0,0-34-1,36 0 1,-1-36-1,1 0 1,-1-70 0,-34 35-16,-1-35 15,-35-1 1,0 1-16,-71-36 16</inkml:trace>
  <inkml:trace contextRef="#ctx0" brushRef="#br0" timeOffset="155912.06">34502 16792 0,'-36'-35'0,"36"70"63,-35-35-63,35 36 0,0-1 15,0 0 1,35 106 0,-35-106-16,0 107 15,0-72-15,36 71 16,-1 0 0,0-105-1,-35-1 1,0-70-1,-35-1 1,35 1-16,0-36 16,-35 36-16,35-71 15,-71-35 1,71 35 0,0-70 15,35 70-31,1 0 31,70 71-15,-36 0-1,-35 35-15,36 0 16,-36 35-16,0-35 16,36 177-1,0-72 1,-36 36-1,0 1 1,0 34 0,1-70-1,-36 35 1,0-71 0,35 1-1,-70-71 1</inkml:trace>
  <inkml:trace contextRef="#ctx0" brushRef="#br0" timeOffset="156132.05">34608 17251 0,'0'0'0,"0"-35"16,35 35 31,0 0-47,36-36 15,70 1 1,211-36 0</inkml:trace>
  <inkml:trace contextRef="#ctx0" brushRef="#br0" timeOffset="161132.06">33126 18838 0,'0'-35'15,"0"0"1,0-1 31,35 36-32,-35-35 1,35 35-16,-35-35 16,71 0-1,0-1 1,34 36 0,1 36-1,-71-1 1,1 35-1,-1 36 1,-35-35 0,0-36-1,-35 71 1,35-71 15,-36-35-31,36 36 16,-35 34-16,0-70 31,0 35-15,-36-35-1,71-35 1,-35 35-16,35-35 16,0 0-1,0-1-15,35 1 16,0-71-1,1 71 1,-1-36 0,0 71-16,0-35 15,-35 0 17,36 35-17,-36 35 1,35 0 15,-35 1-15,35-36-16,-35 70 15,0-35-15,0 1 16,0 34 0,0 1-1,0-36 1,36 36-1,-1-71 1,35 0 0,36-36-1,-35-34 1,-36 35-16</inkml:trace>
  <inkml:trace contextRef="#ctx0" brushRef="#br0" timeOffset="162495.06">34043 18521 0,'0'-35'0,"35"35"31,-35 35-15,36-35-1,-1 0 1,-35-35-16,35 35 16,106-36-1,-35 72 1,-35 34 0,-1 1-1,-70 34 1,0 37-1,-35-37 1,0-34 0,-1 0-1,1-36 1,0-35-16,0 0 31,-1 0-31,1-35 16,35-1-1,-35-34 1,35-1 0,70-35-1,1 36 1,-71 34-16,70 1 16,-34 0-16,-1 35 15,-35-35 1,35 70-1,1 0 1,-36 0 0,35 36-1,-35 35 1,0 0 0,35-36-1,0-34 1,36-36 15,-36 0-31,36-36 16,-36 1-16,0 0 15,1-71 1,-36 71-16</inkml:trace>
  <inkml:trace contextRef="#ctx0" brushRef="#br0" timeOffset="163095.06">34960 18556 0,'0'0'0,"0"-35"15,0 0 17,36 35-17,-1-36 1,35 1 0,1 0-1,35 70 1,-36 0-1,-34 71 1,-72 0 0,-34 70-1,-1-105 1,36-1 0,35-34-16,0-72 46,0 1-30,35 35 0,0-141-1,1 106 1,-1-1 0,0 72-1,1 34 1,-1 36-1,35 35 1,-34-105-16,34 34 16,-34-70-16,69 0 15</inkml:trace>
  <inkml:trace contextRef="#ctx0" brushRef="#br0" timeOffset="164478.06">32420 18274 0,'0'0'0,"0"-35"0,0 70 62,0 0-62,36 0 16,-36 1-16,35 105 16,35 106-1,1 35 1,-36-211-16,0 70 16,1-35-1,-36-1-15,35 36 16,0-105 15,36 34-15,-36-70-1,0 0-15,71-35 16,-70 35-16,-1 0 0,35 0 16,107-35-1,-1 35 1,71 0-1,35 0 1,-70 0 0,35 0-1,-212 0-15,106 0 16,-105 0-16,105-36 16,-106 36-16,106-35 15,-106 35 1,36 0-16,35-35 31,-71 35-31,36 0 16,-36 0-16,35 0 15,1-35 1,0-1 0,-36 1-1,0-35 1,0-36-1,-35-35 1,36-1 0,-36-69-1,0-1 1,-36 36 0,36-1-1,0 72 1,0-1 15,0 70-15,-35 36-1,0 0 1,0 36 0,-1-36-1,-34 35 1,-36-35-1,-35 35 1,0-35 0,0 0-1,-177 36 1,-35-1 0,106-35-1,-35 35 1,-71 0 15,106 1-15,106-1-1,106 0-15</inkml:trace>
  <inkml:trace contextRef="#ctx0" brushRef="#br0" timeOffset="165461.06">34925 18415 0,'0'0'15,"0"-35"-15,35-1 47,1 36-31,-1-35-1,35 35 1,-34 35 0,34 1-1,36-1 1,-71 0-1,1 1-15,-1-1 16,-35 0 0,0 0-16,0 36 15,-35-1 1,35 1 0,-36-36-1,1 1 1,0-1 15,-1 0-15,1-35-1,-35 0 1,34-35 0,36 0-1,-35 35 1,70-106-1,1 35 1,-1 1 0,35 34-1,-34 36 1,-1 36 0,0 34-1,1 36 1,-36-35 15,35-71-15,0 0-16</inkml:trace>
  <inkml:trace contextRef="#ctx0" brushRef="#br0" timeOffset="166945.06">28892 20673 0,'0'-35'0,"0"70"0,0-106 31,0 107 0,36-1-31,-36 35 16,35 71 15,-35 106-15,35 36-1,-35-107 1,36 0 0,-36-70-1,35-35 1,0-36-1,36 0 1,-36 1 0,71-36-1,0 0 1,105 0 0,72 0-1,-72 0 1,36 0 15,0-36-15,71 36-1,-107-35 1,-70 0 0,0 0-1,-35-1 1,71 36-1,-71-35 1,-36 35 0,1-35-1,-36-36 1,-35 1 0,0-36-1,0 70-15,0-69 16,0 34-16,-35-70 31,-1-71-15,1 71-1,0 35 1,0 1 0,-71 69-1,70 1 1,1 35-16,-35-35 15,34 35-15,-34 0 16,-36 35 0,-35-35-1,-106 35 1,-71 1 0,36-36-1,-106 0 1,71 0 15,-107 35-31</inkml:trace>
  <inkml:trace contextRef="#ctx0" brushRef="#br0" timeOffset="168145.06">9102 23601 0,'-36'0'16,"36"-35"15,-35 35 0,70 0-15,1 0 15,-1 0-31,177 0 16,281-71-1,-140 36 1,-247 35-1,-71 0-15,36 0 16,-71 35 0,-35-35-1,70-35 32</inkml:trace>
  <inkml:trace contextRef="#ctx0" brushRef="#br0" timeOffset="171031.06">25259 21766 0,'0'36'15,"0"-1"16,35 0-31,-35 1 16,0 69 0,35 72-1,36 70 1,-36 0 0,1-71-1,-1 0 1,-35-34-1,35-37 1,0-34 0,1-36-1,-1 36 1,0-36 0,71 0-1,-35-35 1,105 0-1,71-35 17,35 35-17,-70-35 1,70-1 0,177 1-1,-107 0 1,107 0-1,-106 35 1,-247 0-16,211 0 16,-211 0-16,141 0 15,212-36 1,-389 36-16,353 0 16,-352 0-1,176 0-15,106 0 16,-106 0 15,35 0-15,71 36-1,-106-36 1,-36 0 0,-70 0-1,-70-36 1,-1-34-1,-70 35 1,0-1-16,0-34 16,0 34-16,-35-34 15,0-71 1,-71-36 0,71 36-1,0 106-15,-36-71 16,36 106-16,-1-35 15,-34-36-15,-36-35 32,36 1-17,-36 34 1,0 36 0,-141 0-1,0 35 1,-71 0-1,1 0 1,-1 0 15,-105 0-31,35 0 16,-71 35 0,1-35-1,105 35 1,-35 0 15,0-35-15,-176 36-1,175-1 1,-69-35 0,105 0-1,-141 70-15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75360" y="3023616"/>
            <a:ext cx="11054080" cy="204825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950720" y="5462016"/>
            <a:ext cx="9103360" cy="24384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650240" y="2243328"/>
            <a:ext cx="5657088" cy="643737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697472" y="2243328"/>
            <a:ext cx="5657088" cy="6437376"/>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50240" y="390144"/>
            <a:ext cx="11704320" cy="1560576"/>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650240" y="2243328"/>
            <a:ext cx="11704320" cy="6437376"/>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421632" y="9070848"/>
            <a:ext cx="4161536" cy="48768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50240" y="9070848"/>
            <a:ext cx="2991104" cy="48768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5/23/2023</a:t>
            </a:fld>
            <a:endParaRPr lang="en-US"/>
          </a:p>
        </p:txBody>
      </p:sp>
      <p:sp>
        <p:nvSpPr>
          <p:cNvPr id="6" name="Holder 6"/>
          <p:cNvSpPr>
            <a:spLocks noGrp="1"/>
          </p:cNvSpPr>
          <p:nvPr>
            <p:ph type="sldNum" sz="quarter" idx="7"/>
          </p:nvPr>
        </p:nvSpPr>
        <p:spPr>
          <a:xfrm>
            <a:off x="9363456" y="9070848"/>
            <a:ext cx="2991104" cy="48768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7.jpg"/><Relationship Id="rId1" Type="http://schemas.openxmlformats.org/officeDocument/2006/relationships/slideLayout" Target="../slideLayouts/slideLayout5.xml"/><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8.jpg"/><Relationship Id="rId1" Type="http://schemas.openxmlformats.org/officeDocument/2006/relationships/slideLayout" Target="../slideLayouts/slideLayout5.xml"/><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0.jpg"/><Relationship Id="rId1" Type="http://schemas.openxmlformats.org/officeDocument/2006/relationships/slideLayout" Target="../slideLayouts/slideLayout5.xml"/><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11.jpg"/><Relationship Id="rId1" Type="http://schemas.openxmlformats.org/officeDocument/2006/relationships/slideLayout" Target="../slideLayouts/slideLayout5.xml"/><Relationship Id="rId4" Type="http://schemas.openxmlformats.org/officeDocument/2006/relationships/image" Target="../media/image24.emf"/></Relationships>
</file>

<file path=ppt/slides/_rels/slide15.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12.jpg"/><Relationship Id="rId1" Type="http://schemas.openxmlformats.org/officeDocument/2006/relationships/slideLayout" Target="../slideLayouts/slideLayout5.xml"/><Relationship Id="rId4" Type="http://schemas.openxmlformats.org/officeDocument/2006/relationships/image" Target="../media/image26.emf"/></Relationships>
</file>

<file path=ppt/slides/_rels/slide16.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13.jpg"/><Relationship Id="rId1" Type="http://schemas.openxmlformats.org/officeDocument/2006/relationships/slideLayout" Target="../slideLayouts/slideLayout5.xml"/><Relationship Id="rId4" Type="http://schemas.openxmlformats.org/officeDocument/2006/relationships/image" Target="../media/image28.emf"/></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5.xml"/><Relationship Id="rId5" Type="http://schemas.openxmlformats.org/officeDocument/2006/relationships/image" Target="../media/image30.emf"/><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5.xml"/><Relationship Id="rId5" Type="http://schemas.openxmlformats.org/officeDocument/2006/relationships/image" Target="../media/image32.emf"/><Relationship Id="rId4" Type="http://schemas.openxmlformats.org/officeDocument/2006/relationships/customXml" Target="../ink/ink17.xm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34.emf"/><Relationship Id="rId4" Type="http://schemas.openxmlformats.org/officeDocument/2006/relationships/customXml" Target="../ink/ink18.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36.emf"/><Relationship Id="rId4" Type="http://schemas.openxmlformats.org/officeDocument/2006/relationships/customXml" Target="../ink/ink19.xml"/></Relationships>
</file>

<file path=ppt/slides/_rels/slide2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9.png"/><Relationship Id="rId1" Type="http://schemas.openxmlformats.org/officeDocument/2006/relationships/slideLayout" Target="../slideLayouts/slideLayout5.xml"/><Relationship Id="rId5" Type="http://schemas.openxmlformats.org/officeDocument/2006/relationships/image" Target="../media/image39.emf"/><Relationship Id="rId4" Type="http://schemas.openxmlformats.org/officeDocument/2006/relationships/customXml" Target="../ink/ink20.xml"/></Relationships>
</file>

<file path=ppt/slides/_rels/slide2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41.emf"/><Relationship Id="rId4" Type="http://schemas.openxmlformats.org/officeDocument/2006/relationships/customXml" Target="../ink/ink21.xml"/></Relationships>
</file>

<file path=ppt/slides/_rels/slide2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image" Target="../media/image43.emf"/><Relationship Id="rId4" Type="http://schemas.openxmlformats.org/officeDocument/2006/relationships/customXml" Target="../ink/ink2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jpg"/><Relationship Id="rId1" Type="http://schemas.openxmlformats.org/officeDocument/2006/relationships/slideLayout" Target="../slideLayouts/slideLayout5.x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3.png"/><Relationship Id="rId1" Type="http://schemas.openxmlformats.org/officeDocument/2006/relationships/slideLayout" Target="../slideLayouts/slideLayout5.xml"/><Relationship Id="rId5" Type="http://schemas.openxmlformats.org/officeDocument/2006/relationships/image" Target="../media/image35.emf"/><Relationship Id="rId4" Type="http://schemas.openxmlformats.org/officeDocument/2006/relationships/customXml" Target="../ink/ink23.xml"/></Relationships>
</file>

<file path=ppt/slides/_rels/slide37.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34.jpg"/><Relationship Id="rId1" Type="http://schemas.openxmlformats.org/officeDocument/2006/relationships/slideLayout" Target="../slideLayouts/slideLayout5.xml"/><Relationship Id="rId4" Type="http://schemas.openxmlformats.org/officeDocument/2006/relationships/image" Target="../media/image37.emf"/></Relationships>
</file>

<file path=ppt/slides/_rels/slide38.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35.jpg"/><Relationship Id="rId1" Type="http://schemas.openxmlformats.org/officeDocument/2006/relationships/slideLayout" Target="../slideLayouts/slideLayout5.xml"/><Relationship Id="rId4" Type="http://schemas.openxmlformats.org/officeDocument/2006/relationships/image" Target="../media/image40.emf"/></Relationships>
</file>

<file path=ppt/slides/_rels/slide39.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36.jpg"/><Relationship Id="rId1" Type="http://schemas.openxmlformats.org/officeDocument/2006/relationships/slideLayout" Target="../slideLayouts/slideLayout5.xml"/><Relationship Id="rId4" Type="http://schemas.openxmlformats.org/officeDocument/2006/relationships/image" Target="../media/image42.emf"/></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jpg"/><Relationship Id="rId1" Type="http://schemas.openxmlformats.org/officeDocument/2006/relationships/slideLayout" Target="../slideLayouts/slideLayout5.xml"/><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37.jpg"/><Relationship Id="rId1" Type="http://schemas.openxmlformats.org/officeDocument/2006/relationships/slideLayout" Target="../slideLayouts/slideLayout5.xml"/><Relationship Id="rId4" Type="http://schemas.openxmlformats.org/officeDocument/2006/relationships/image" Target="../media/image44.emf"/></Relationships>
</file>

<file path=ppt/slides/_rels/slide41.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38.jpg"/><Relationship Id="rId1" Type="http://schemas.openxmlformats.org/officeDocument/2006/relationships/slideLayout" Target="../slideLayouts/slideLayout5.xml"/><Relationship Id="rId6" Type="http://schemas.openxmlformats.org/officeDocument/2006/relationships/image" Target="../media/image45.emf"/><Relationship Id="rId5" Type="http://schemas.openxmlformats.org/officeDocument/2006/relationships/customXml" Target="../ink/ink29.xml"/><Relationship Id="rId4" Type="http://schemas.openxmlformats.org/officeDocument/2006/relationships/image" Target="../media/image46.emf"/></Relationships>
</file>

<file path=ppt/slides/_rels/slide4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40.jpg"/><Relationship Id="rId1" Type="http://schemas.openxmlformats.org/officeDocument/2006/relationships/slideLayout" Target="../slideLayouts/slideLayout5.xml"/><Relationship Id="rId4" Type="http://schemas.openxmlformats.org/officeDocument/2006/relationships/image" Target="../media/image48.emf"/></Relationships>
</file>

<file path=ppt/slides/_rels/slide44.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41.jpg"/><Relationship Id="rId1" Type="http://schemas.openxmlformats.org/officeDocument/2006/relationships/slideLayout" Target="../slideLayouts/slideLayout5.xml"/><Relationship Id="rId4" Type="http://schemas.openxmlformats.org/officeDocument/2006/relationships/image" Target="../media/image50.emf"/></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13" Type="http://schemas.microsoft.com/office/2007/relationships/hdphoto" Target="../media/hdphoto15.wdp"/><Relationship Id="rId18" Type="http://schemas.microsoft.com/office/2007/relationships/hdphoto" Target="../media/hdphoto17.wdp"/><Relationship Id="rId26" Type="http://schemas.openxmlformats.org/officeDocument/2006/relationships/image" Target="../media/image55.png"/><Relationship Id="rId3" Type="http://schemas.microsoft.com/office/2007/relationships/hdphoto" Target="../media/hdphoto10.wdp"/><Relationship Id="rId21" Type="http://schemas.openxmlformats.org/officeDocument/2006/relationships/image" Target="../media/image52.png"/><Relationship Id="rId7" Type="http://schemas.microsoft.com/office/2007/relationships/hdphoto" Target="../media/hdphoto12.wdp"/><Relationship Id="rId12" Type="http://schemas.openxmlformats.org/officeDocument/2006/relationships/image" Target="../media/image47.png"/><Relationship Id="rId17" Type="http://schemas.openxmlformats.org/officeDocument/2006/relationships/image" Target="../media/image50.png"/><Relationship Id="rId25" Type="http://schemas.microsoft.com/office/2007/relationships/hdphoto" Target="../media/hdphoto20.wdp"/><Relationship Id="rId2" Type="http://schemas.openxmlformats.org/officeDocument/2006/relationships/image" Target="../media/image42.png"/><Relationship Id="rId16" Type="http://schemas.openxmlformats.org/officeDocument/2006/relationships/image" Target="../media/image49.png"/><Relationship Id="rId20" Type="http://schemas.microsoft.com/office/2007/relationships/hdphoto" Target="../media/hdphoto18.wdp"/><Relationship Id="rId29" Type="http://schemas.openxmlformats.org/officeDocument/2006/relationships/image" Target="../media/image65.emf"/><Relationship Id="rId1" Type="http://schemas.openxmlformats.org/officeDocument/2006/relationships/slideLayout" Target="../slideLayouts/slideLayout5.xml"/><Relationship Id="rId6" Type="http://schemas.openxmlformats.org/officeDocument/2006/relationships/image" Target="../media/image44.png"/><Relationship Id="rId11" Type="http://schemas.microsoft.com/office/2007/relationships/hdphoto" Target="../media/hdphoto14.wdp"/><Relationship Id="rId24" Type="http://schemas.openxmlformats.org/officeDocument/2006/relationships/image" Target="../media/image54.png"/><Relationship Id="rId5" Type="http://schemas.microsoft.com/office/2007/relationships/hdphoto" Target="../media/hdphoto11.wdp"/><Relationship Id="rId15" Type="http://schemas.microsoft.com/office/2007/relationships/hdphoto" Target="../media/hdphoto16.wdp"/><Relationship Id="rId23" Type="http://schemas.openxmlformats.org/officeDocument/2006/relationships/image" Target="../media/image53.png"/><Relationship Id="rId28" Type="http://schemas.openxmlformats.org/officeDocument/2006/relationships/customXml" Target="../ink/ink32.xml"/><Relationship Id="rId10" Type="http://schemas.openxmlformats.org/officeDocument/2006/relationships/image" Target="../media/image46.png"/><Relationship Id="rId19" Type="http://schemas.openxmlformats.org/officeDocument/2006/relationships/image" Target="../media/image51.png"/><Relationship Id="rId4" Type="http://schemas.openxmlformats.org/officeDocument/2006/relationships/image" Target="../media/image43.png"/><Relationship Id="rId9" Type="http://schemas.microsoft.com/office/2007/relationships/hdphoto" Target="../media/hdphoto13.wdp"/><Relationship Id="rId14" Type="http://schemas.openxmlformats.org/officeDocument/2006/relationships/image" Target="../media/image48.png"/><Relationship Id="rId22" Type="http://schemas.microsoft.com/office/2007/relationships/hdphoto" Target="../media/hdphoto19.wdp"/><Relationship Id="rId27" Type="http://schemas.microsoft.com/office/2007/relationships/hdphoto" Target="../media/hdphoto21.wdp"/></Relationships>
</file>

<file path=ppt/slides/_rels/slide46.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56.png"/><Relationship Id="rId1" Type="http://schemas.openxmlformats.org/officeDocument/2006/relationships/slideLayout" Target="../slideLayouts/slideLayout5.xml"/><Relationship Id="rId5" Type="http://schemas.openxmlformats.org/officeDocument/2006/relationships/image" Target="../media/image67.emf"/><Relationship Id="rId4" Type="http://schemas.openxmlformats.org/officeDocument/2006/relationships/customXml" Target="../ink/ink33.xml"/></Relationships>
</file>

<file path=ppt/slides/_rels/slide47.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57.png"/><Relationship Id="rId1" Type="http://schemas.openxmlformats.org/officeDocument/2006/relationships/slideLayout" Target="../slideLayouts/slideLayout5.xml"/><Relationship Id="rId5" Type="http://schemas.openxmlformats.org/officeDocument/2006/relationships/image" Target="../media/image69.emf"/><Relationship Id="rId4" Type="http://schemas.openxmlformats.org/officeDocument/2006/relationships/customXml" Target="../ink/ink34.xml"/></Relationships>
</file>

<file path=ppt/slides/_rels/slide48.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58.jpg"/><Relationship Id="rId1" Type="http://schemas.openxmlformats.org/officeDocument/2006/relationships/slideLayout" Target="../slideLayouts/slideLayout5.xml"/><Relationship Id="rId4" Type="http://schemas.openxmlformats.org/officeDocument/2006/relationships/image" Target="../media/image71.emf"/></Relationships>
</file>

<file path=ppt/slides/_rels/slide49.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59.jpg"/><Relationship Id="rId1" Type="http://schemas.openxmlformats.org/officeDocument/2006/relationships/slideLayout" Target="../slideLayouts/slideLayout5.xml"/><Relationship Id="rId4" Type="http://schemas.openxmlformats.org/officeDocument/2006/relationships/image" Target="../media/image73.emf"/></Relationships>
</file>

<file path=ppt/slides/_rels/slide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3.jpg"/><Relationship Id="rId1" Type="http://schemas.openxmlformats.org/officeDocument/2006/relationships/slideLayout" Target="../slideLayouts/slideLayout5.xml"/><Relationship Id="rId4" Type="http://schemas.openxmlformats.org/officeDocument/2006/relationships/image" Target="../media/image7.emf"/></Relationships>
</file>

<file path=ppt/slides/_rels/slide50.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60.jpg"/><Relationship Id="rId1" Type="http://schemas.openxmlformats.org/officeDocument/2006/relationships/slideLayout" Target="../slideLayouts/slideLayout5.xml"/><Relationship Id="rId4" Type="http://schemas.openxmlformats.org/officeDocument/2006/relationships/image" Target="../media/image75.emf"/></Relationships>
</file>

<file path=ppt/slides/_rels/slide51.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61.jpg"/><Relationship Id="rId1" Type="http://schemas.openxmlformats.org/officeDocument/2006/relationships/slideLayout" Target="../slideLayouts/slideLayout5.xml"/><Relationship Id="rId4" Type="http://schemas.openxmlformats.org/officeDocument/2006/relationships/image" Target="../media/image77.emf"/></Relationships>
</file>

<file path=ppt/slides/_rels/slide52.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62.jpg"/><Relationship Id="rId1" Type="http://schemas.openxmlformats.org/officeDocument/2006/relationships/slideLayout" Target="../slideLayouts/slideLayout5.xml"/><Relationship Id="rId4" Type="http://schemas.openxmlformats.org/officeDocument/2006/relationships/image" Target="../media/image79.emf"/></Relationships>
</file>

<file path=ppt/slides/_rels/slide53.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image" Target="../media/image63.jpg"/><Relationship Id="rId1" Type="http://schemas.openxmlformats.org/officeDocument/2006/relationships/slideLayout" Target="../slideLayouts/slideLayout5.xml"/><Relationship Id="rId4" Type="http://schemas.openxmlformats.org/officeDocument/2006/relationships/image" Target="../media/image81.emf"/></Relationships>
</file>

<file path=ppt/slides/_rels/slide54.xml.rels><?xml version="1.0" encoding="UTF-8" standalone="yes"?>
<Relationships xmlns="http://schemas.openxmlformats.org/package/2006/relationships"><Relationship Id="rId3" Type="http://schemas.openxmlformats.org/officeDocument/2006/relationships/customXml" Target="../ink/ink41.xml"/><Relationship Id="rId2" Type="http://schemas.openxmlformats.org/officeDocument/2006/relationships/image" Target="../media/image64.jpg"/><Relationship Id="rId1" Type="http://schemas.openxmlformats.org/officeDocument/2006/relationships/slideLayout" Target="../slideLayouts/slideLayout5.xml"/><Relationship Id="rId4" Type="http://schemas.openxmlformats.org/officeDocument/2006/relationships/image" Target="../media/image83.emf"/></Relationships>
</file>

<file path=ppt/slides/_rels/slide55.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65.jpg"/><Relationship Id="rId1" Type="http://schemas.openxmlformats.org/officeDocument/2006/relationships/slideLayout" Target="../slideLayouts/slideLayout5.xml"/><Relationship Id="rId4" Type="http://schemas.openxmlformats.org/officeDocument/2006/relationships/image" Target="../media/image85.emf"/></Relationships>
</file>

<file path=ppt/slides/_rels/slide56.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66.jpg"/><Relationship Id="rId1" Type="http://schemas.openxmlformats.org/officeDocument/2006/relationships/slideLayout" Target="../slideLayouts/slideLayout5.xml"/><Relationship Id="rId4" Type="http://schemas.openxmlformats.org/officeDocument/2006/relationships/image" Target="../media/image87.emf"/></Relationships>
</file>

<file path=ppt/slides/_rels/slide57.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67.jpg"/><Relationship Id="rId1" Type="http://schemas.openxmlformats.org/officeDocument/2006/relationships/slideLayout" Target="../slideLayouts/slideLayout5.xml"/><Relationship Id="rId4" Type="http://schemas.openxmlformats.org/officeDocument/2006/relationships/image" Target="../media/image89.emf"/></Relationships>
</file>

<file path=ppt/slides/_rels/slide5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4.jpg"/><Relationship Id="rId1" Type="http://schemas.openxmlformats.org/officeDocument/2006/relationships/slideLayout" Target="../slideLayouts/slideLayout5.xml"/><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5.jpg"/><Relationship Id="rId1" Type="http://schemas.openxmlformats.org/officeDocument/2006/relationships/slideLayout" Target="../slideLayouts/slideLayout5.xml"/><Relationship Id="rId6" Type="http://schemas.openxmlformats.org/officeDocument/2006/relationships/image" Target="../media/image12.emf"/><Relationship Id="rId5" Type="http://schemas.openxmlformats.org/officeDocument/2006/relationships/customXml" Target="../ink/ink7.x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6.jpg"/><Relationship Id="rId1" Type="http://schemas.openxmlformats.org/officeDocument/2006/relationships/slideLayout" Target="../slideLayouts/slideLayout5.xml"/><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2200" y="1806943"/>
            <a:ext cx="9984959" cy="1323439"/>
          </a:xfrm>
          <a:prstGeom prst="rect">
            <a:avLst/>
          </a:prstGeom>
        </p:spPr>
        <p:txBody>
          <a:bodyPr wrap="square">
            <a:spAutoFit/>
          </a:bodyPr>
          <a:lstStyle/>
          <a:p>
            <a:r>
              <a:rPr lang="en-US" sz="8000" b="1" dirty="0">
                <a:solidFill>
                  <a:srgbClr val="C00000"/>
                </a:solidFill>
                <a:effectLst>
                  <a:outerShdw blurRad="38100" dist="38100" dir="2700000" algn="tl">
                    <a:srgbClr val="000000">
                      <a:alpha val="43137"/>
                    </a:srgbClr>
                  </a:outerShdw>
                </a:effectLst>
              </a:rPr>
              <a:t>Modeling Computation </a:t>
            </a:r>
            <a:endParaRPr lang="en-US" sz="4400" b="1" dirty="0">
              <a:solidFill>
                <a:srgbClr val="C00000"/>
              </a:solidFill>
              <a:effectLst>
                <a:outerShdw blurRad="38100" dist="38100" dir="2700000" algn="tl">
                  <a:srgbClr val="000000">
                    <a:alpha val="43137"/>
                  </a:srgbClr>
                </a:outerShdw>
              </a:effectLst>
            </a:endParaRPr>
          </a:p>
        </p:txBody>
      </p:sp>
      <p:sp>
        <p:nvSpPr>
          <p:cNvPr id="4" name="Rectangle 3"/>
          <p:cNvSpPr/>
          <p:nvPr/>
        </p:nvSpPr>
        <p:spPr>
          <a:xfrm>
            <a:off x="2422979" y="3223186"/>
            <a:ext cx="7469032" cy="769441"/>
          </a:xfrm>
          <a:prstGeom prst="rect">
            <a:avLst/>
          </a:prstGeom>
        </p:spPr>
        <p:txBody>
          <a:bodyPr wrap="none">
            <a:spAutoFit/>
          </a:bodyPr>
          <a:lstStyle/>
          <a:p>
            <a:r>
              <a:rPr lang="en-US" sz="4400" b="1" dirty="0">
                <a:solidFill>
                  <a:schemeClr val="accent5">
                    <a:lumMod val="50000"/>
                  </a:schemeClr>
                </a:solidFill>
                <a:effectLst>
                  <a:outerShdw blurRad="38100" dist="38100" dir="2700000" algn="tl">
                    <a:srgbClr val="000000">
                      <a:alpha val="43137"/>
                    </a:srgbClr>
                  </a:outerShdw>
                </a:effectLst>
              </a:rPr>
              <a:t>13.1 Languages and Grammars </a:t>
            </a:r>
          </a:p>
        </p:txBody>
      </p:sp>
      <p:sp>
        <p:nvSpPr>
          <p:cNvPr id="8" name="Rectangle 7"/>
          <p:cNvSpPr/>
          <p:nvPr/>
        </p:nvSpPr>
        <p:spPr>
          <a:xfrm>
            <a:off x="101600" y="8784848"/>
            <a:ext cx="12827000" cy="89255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b="1" dirty="0">
                <a:solidFill>
                  <a:srgbClr val="C00000"/>
                </a:solidFill>
                <a:effectLst>
                  <a:outerShdw blurRad="38100" dist="38100" dir="2700000" algn="tl">
                    <a:srgbClr val="000000">
                      <a:alpha val="43137"/>
                    </a:srgbClr>
                  </a:outerShdw>
                </a:effectLst>
              </a:rPr>
              <a:t>FREE:  </a:t>
            </a:r>
            <a:r>
              <a:rPr lang="en-US" sz="2400" b="1" dirty="0">
                <a:solidFill>
                  <a:srgbClr val="00B050"/>
                </a:solidFill>
              </a:rPr>
              <a:t>For Complete Playlist: 	        https://www.youtube.com/c/FahadHussaintutorial/playlists</a:t>
            </a:r>
          </a:p>
          <a:p>
            <a:r>
              <a:rPr lang="en-US" sz="2400" b="1" dirty="0">
                <a:solidFill>
                  <a:srgbClr val="00B050"/>
                </a:solidFill>
              </a:rPr>
              <a:t>	     For Code, Slide and Books:	 https://fahadhussaincs.blogspot.com/</a:t>
            </a:r>
          </a:p>
        </p:txBody>
      </p:sp>
      <p:sp>
        <p:nvSpPr>
          <p:cNvPr id="2" name="Rectangle 1"/>
          <p:cNvSpPr/>
          <p:nvPr/>
        </p:nvSpPr>
        <p:spPr>
          <a:xfrm>
            <a:off x="3683000" y="333858"/>
            <a:ext cx="5058885" cy="1323439"/>
          </a:xfrm>
          <a:prstGeom prst="rect">
            <a:avLst/>
          </a:prstGeom>
        </p:spPr>
        <p:txBody>
          <a:bodyPr wrap="none">
            <a:spAutoFit/>
          </a:bodyPr>
          <a:lstStyle/>
          <a:p>
            <a:r>
              <a:rPr lang="en-US" sz="8000" b="1" dirty="0">
                <a:solidFill>
                  <a:schemeClr val="accent6">
                    <a:lumMod val="50000"/>
                  </a:schemeClr>
                </a:solidFill>
                <a:effectLst>
                  <a:outerShdw blurRad="38100" dist="38100" dir="2700000" algn="tl">
                    <a:srgbClr val="000000">
                      <a:alpha val="43137"/>
                    </a:srgbClr>
                  </a:outerShdw>
                </a:effectLst>
              </a:rPr>
              <a:t>Chapter 13 </a:t>
            </a:r>
            <a:endParaRPr lang="en-US" sz="8000" dirty="0">
              <a:solidFill>
                <a:schemeClr val="accent6">
                  <a:lumMod val="50000"/>
                </a:schemeClr>
              </a:solidFill>
            </a:endParaRPr>
          </a:p>
        </p:txBody>
      </p:sp>
      <p:sp>
        <p:nvSpPr>
          <p:cNvPr id="9" name="Rectangle 8"/>
          <p:cNvSpPr/>
          <p:nvPr/>
        </p:nvSpPr>
        <p:spPr>
          <a:xfrm>
            <a:off x="254000" y="5181600"/>
            <a:ext cx="12192000" cy="3139321"/>
          </a:xfrm>
          <a:prstGeom prst="rect">
            <a:avLst/>
          </a:prstGeom>
        </p:spPr>
        <p:txBody>
          <a:bodyPr wrap="square">
            <a:spAutoFit/>
          </a:bodyPr>
          <a:lstStyle/>
          <a:p>
            <a:r>
              <a:rPr lang="en-US" sz="6600" dirty="0"/>
              <a:t>Theory of computation</a:t>
            </a:r>
          </a:p>
          <a:p>
            <a:r>
              <a:rPr lang="en-US" sz="6600" dirty="0"/>
              <a:t>		Compiler design</a:t>
            </a:r>
          </a:p>
          <a:p>
            <a:r>
              <a:rPr lang="en-US" sz="6600" dirty="0"/>
              <a:t>				Automata theory</a:t>
            </a:r>
          </a:p>
        </p:txBody>
      </p:sp>
    </p:spTree>
    <p:extLst>
      <p:ext uri="{BB962C8B-B14F-4D97-AF65-F5344CB8AC3E}">
        <p14:creationId xmlns:p14="http://schemas.microsoft.com/office/powerpoint/2010/main" val="773497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803240" y="2679840"/>
              <a:ext cx="11075040" cy="5816880"/>
            </p14:xfrm>
          </p:contentPart>
        </mc:Choice>
        <mc:Fallback xmlns="">
          <p:pic>
            <p:nvPicPr>
              <p:cNvPr id="3" name="Ink 2"/>
              <p:cNvPicPr/>
              <p:nvPr/>
            </p:nvPicPr>
            <p:blipFill>
              <a:blip r:embed="rId4"/>
              <a:stretch>
                <a:fillRect/>
              </a:stretch>
            </p:blipFill>
            <p:spPr>
              <a:xfrm>
                <a:off x="1793880" y="2670480"/>
                <a:ext cx="11093760" cy="5835600"/>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0" y="3581280"/>
              <a:ext cx="11062080" cy="5728320"/>
            </p14:xfrm>
          </p:contentPart>
        </mc:Choice>
        <mc:Fallback xmlns="">
          <p:pic>
            <p:nvPicPr>
              <p:cNvPr id="3" name="Ink 2"/>
              <p:cNvPicPr/>
              <p:nvPr/>
            </p:nvPicPr>
            <p:blipFill>
              <a:blip r:embed="rId4"/>
              <a:stretch>
                <a:fillRect/>
              </a:stretch>
            </p:blipFill>
            <p:spPr>
              <a:xfrm>
                <a:off x="-9360" y="3571920"/>
                <a:ext cx="11080800" cy="574704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1BF39B-3171-28A9-F413-E31039839FE3}"/>
              </a:ext>
            </a:extLst>
          </p:cNvPr>
          <p:cNvPicPr>
            <a:picLocks noChangeAspect="1"/>
          </p:cNvPicPr>
          <p:nvPr/>
        </p:nvPicPr>
        <p:blipFill>
          <a:blip r:embed="rId2"/>
          <a:stretch>
            <a:fillRect/>
          </a:stretch>
        </p:blipFill>
        <p:spPr>
          <a:xfrm>
            <a:off x="420152" y="152400"/>
            <a:ext cx="12164496" cy="35052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216000" y="1625760"/>
              <a:ext cx="12776400" cy="7975800"/>
            </p14:xfrm>
          </p:contentPart>
        </mc:Choice>
        <mc:Fallback xmlns="">
          <p:pic>
            <p:nvPicPr>
              <p:cNvPr id="2" name="Ink 1"/>
              <p:cNvPicPr/>
              <p:nvPr/>
            </p:nvPicPr>
            <p:blipFill>
              <a:blip r:embed="rId4"/>
              <a:stretch>
                <a:fillRect/>
              </a:stretch>
            </p:blipFill>
            <p:spPr>
              <a:xfrm>
                <a:off x="206640" y="1616400"/>
                <a:ext cx="12795120" cy="7994520"/>
              </a:xfrm>
              <a:prstGeom prst="rect">
                <a:avLst/>
              </a:prstGeom>
            </p:spPr>
          </p:pic>
        </mc:Fallback>
      </mc:AlternateContent>
    </p:spTree>
    <p:extLst>
      <p:ext uri="{BB962C8B-B14F-4D97-AF65-F5344CB8AC3E}">
        <p14:creationId xmlns:p14="http://schemas.microsoft.com/office/powerpoint/2010/main" val="1318980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346040" y="3454560"/>
              <a:ext cx="10859040" cy="6185160"/>
            </p14:xfrm>
          </p:contentPart>
        </mc:Choice>
        <mc:Fallback xmlns="">
          <p:pic>
            <p:nvPicPr>
              <p:cNvPr id="3" name="Ink 2"/>
              <p:cNvPicPr/>
              <p:nvPr/>
            </p:nvPicPr>
            <p:blipFill>
              <a:blip r:embed="rId4"/>
              <a:stretch>
                <a:fillRect/>
              </a:stretch>
            </p:blipFill>
            <p:spPr>
              <a:xfrm>
                <a:off x="1336680" y="3445200"/>
                <a:ext cx="10877760" cy="620388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54160" y="2260440"/>
              <a:ext cx="10820520" cy="6871320"/>
            </p14:xfrm>
          </p:contentPart>
        </mc:Choice>
        <mc:Fallback xmlns="">
          <p:pic>
            <p:nvPicPr>
              <p:cNvPr id="3" name="Ink 2"/>
              <p:cNvPicPr/>
              <p:nvPr/>
            </p:nvPicPr>
            <p:blipFill>
              <a:blip r:embed="rId4"/>
              <a:stretch>
                <a:fillRect/>
              </a:stretch>
            </p:blipFill>
            <p:spPr>
              <a:xfrm>
                <a:off x="244800" y="2251080"/>
                <a:ext cx="10839240" cy="689004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79360" y="1486080"/>
              <a:ext cx="12078000" cy="7823520"/>
            </p14:xfrm>
          </p:contentPart>
        </mc:Choice>
        <mc:Fallback xmlns="">
          <p:pic>
            <p:nvPicPr>
              <p:cNvPr id="3" name="Ink 2"/>
              <p:cNvPicPr/>
              <p:nvPr/>
            </p:nvPicPr>
            <p:blipFill>
              <a:blip r:embed="rId4"/>
              <a:stretch>
                <a:fillRect/>
              </a:stretch>
            </p:blipFill>
            <p:spPr>
              <a:xfrm>
                <a:off x="270000" y="1476720"/>
                <a:ext cx="12096720" cy="784224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54000" y="2819400"/>
            <a:ext cx="12522200" cy="6400800"/>
          </a:xfrm>
          <a:prstGeom prst="rect">
            <a:avLst/>
          </a:prstGeom>
          <a:blipFill>
            <a:blip r:embed="rId2" cstate="print"/>
            <a:srcRect/>
            <a:stretch>
              <a:fillRect t="-25536" b="-15479"/>
            </a:stretch>
          </a:blipFill>
        </p:spPr>
        <p:txBody>
          <a:bodyPr wrap="square" lIns="0" tIns="0" rIns="0" bIns="0" rtlCol="0"/>
          <a:lstStyle/>
          <a:p>
            <a:endParaRPr dirty="0"/>
          </a:p>
        </p:txBody>
      </p:sp>
      <p:sp>
        <p:nvSpPr>
          <p:cNvPr id="3" name="Rectangle 2"/>
          <p:cNvSpPr/>
          <p:nvPr/>
        </p:nvSpPr>
        <p:spPr>
          <a:xfrm>
            <a:off x="27021" y="990600"/>
            <a:ext cx="12919242" cy="1015663"/>
          </a:xfrm>
          <a:prstGeom prst="rect">
            <a:avLst/>
          </a:prstGeom>
        </p:spPr>
        <p:txBody>
          <a:bodyPr wrap="none">
            <a:spAutoFit/>
          </a:bodyPr>
          <a:lstStyle/>
          <a:p>
            <a:r>
              <a:rPr lang="en-US" sz="6000" b="1" dirty="0">
                <a:solidFill>
                  <a:schemeClr val="accent2"/>
                </a:solidFill>
                <a:effectLst>
                  <a:outerShdw blurRad="38100" dist="38100" dir="2700000" algn="tl">
                    <a:srgbClr val="000000">
                      <a:alpha val="43137"/>
                    </a:srgbClr>
                  </a:outerShdw>
                </a:effectLst>
              </a:rPr>
              <a:t>13.2 Finite-State Machines with Output </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028880" y="4521240"/>
              <a:ext cx="10338120" cy="4483440"/>
            </p14:xfrm>
          </p:contentPart>
        </mc:Choice>
        <mc:Fallback xmlns="">
          <p:pic>
            <p:nvPicPr>
              <p:cNvPr id="4" name="Ink 3"/>
              <p:cNvPicPr/>
              <p:nvPr/>
            </p:nvPicPr>
            <p:blipFill>
              <a:blip r:embed="rId4"/>
              <a:stretch>
                <a:fillRect/>
              </a:stretch>
            </p:blipFill>
            <p:spPr>
              <a:xfrm>
                <a:off x="1019520" y="4511880"/>
                <a:ext cx="10356840" cy="450216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7E07B7-46E7-1F4D-E86C-B054CBE863E7}"/>
              </a:ext>
            </a:extLst>
          </p:cNvPr>
          <p:cNvSpPr txBox="1"/>
          <p:nvPr/>
        </p:nvSpPr>
        <p:spPr>
          <a:xfrm>
            <a:off x="1092200" y="990600"/>
            <a:ext cx="10820400" cy="3970318"/>
          </a:xfrm>
          <a:prstGeom prst="rect">
            <a:avLst/>
          </a:prstGeom>
          <a:noFill/>
        </p:spPr>
        <p:txBody>
          <a:bodyPr wrap="square">
            <a:spAutoFit/>
          </a:bodyPr>
          <a:lstStyle/>
          <a:p>
            <a:pPr algn="just">
              <a:buFont typeface="Arial" panose="020B0604020202020204" pitchFamily="34" charset="0"/>
              <a:buChar char="•"/>
            </a:pPr>
            <a:r>
              <a:rPr lang="en-US" sz="2800" b="0" i="0" dirty="0">
                <a:solidFill>
                  <a:srgbClr val="000000"/>
                </a:solidFill>
                <a:effectLst/>
                <a:latin typeface="inter-regular"/>
              </a:rPr>
              <a:t>Finite state machine is used to recognize patterns.</a:t>
            </a:r>
          </a:p>
          <a:p>
            <a:pPr algn="just">
              <a:buFont typeface="Arial" panose="020B0604020202020204" pitchFamily="34" charset="0"/>
              <a:buChar char="•"/>
            </a:pPr>
            <a:r>
              <a:rPr lang="en-US" sz="2800" b="0" i="0" dirty="0">
                <a:solidFill>
                  <a:srgbClr val="000000"/>
                </a:solidFill>
                <a:effectLst/>
                <a:latin typeface="inter-regular"/>
              </a:rPr>
              <a:t>Finite automata machine takes the string of symbol as input and changes its state accordingly. In the input, when a desired symbol is found then the transition occurs.</a:t>
            </a:r>
          </a:p>
          <a:p>
            <a:pPr algn="just">
              <a:buFont typeface="Arial" panose="020B0604020202020204" pitchFamily="34" charset="0"/>
              <a:buChar char="•"/>
            </a:pPr>
            <a:r>
              <a:rPr lang="en-US" sz="2800" b="0" i="0" dirty="0">
                <a:solidFill>
                  <a:srgbClr val="000000"/>
                </a:solidFill>
                <a:effectLst/>
                <a:latin typeface="inter-regular"/>
              </a:rPr>
              <a:t>While transition, the automata can either move to the next state or stay in the same state.</a:t>
            </a:r>
          </a:p>
          <a:p>
            <a:pPr algn="just">
              <a:buFont typeface="Arial" panose="020B0604020202020204" pitchFamily="34" charset="0"/>
              <a:buChar char="•"/>
            </a:pPr>
            <a:r>
              <a:rPr lang="en-US" sz="2800" b="1" i="0" dirty="0">
                <a:solidFill>
                  <a:srgbClr val="000000"/>
                </a:solidFill>
                <a:effectLst/>
                <a:latin typeface="inter-regular"/>
              </a:rPr>
              <a:t>FA has two states: accept state or reject state. When the input string is successfully processed and the automata reached its final state then it will accept.</a:t>
            </a:r>
          </a:p>
        </p:txBody>
      </p:sp>
      <p:pic>
        <p:nvPicPr>
          <p:cNvPr id="6" name="Picture 5">
            <a:extLst>
              <a:ext uri="{FF2B5EF4-FFF2-40B4-BE49-F238E27FC236}">
                <a16:creationId xmlns:a16="http://schemas.microsoft.com/office/drawing/2014/main" id="{4D127E3F-916D-EF91-66C4-0AA356905E3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b="34471"/>
          <a:stretch/>
        </p:blipFill>
        <p:spPr>
          <a:xfrm>
            <a:off x="276087" y="5130602"/>
            <a:ext cx="5584701" cy="4524315"/>
          </a:xfrm>
          <a:prstGeom prst="rect">
            <a:avLst/>
          </a:prstGeom>
        </p:spPr>
      </p:pic>
      <p:pic>
        <p:nvPicPr>
          <p:cNvPr id="8" name="Picture 7">
            <a:extLst>
              <a:ext uri="{FF2B5EF4-FFF2-40B4-BE49-F238E27FC236}">
                <a16:creationId xmlns:a16="http://schemas.microsoft.com/office/drawing/2014/main" id="{9421B2AC-2650-EE9B-5C80-C8718A156BA3}"/>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71843"/>
          <a:stretch/>
        </p:blipFill>
        <p:spPr>
          <a:xfrm>
            <a:off x="6654800" y="6324600"/>
            <a:ext cx="6266065" cy="2181225"/>
          </a:xfrm>
          <a:prstGeom prst="rect">
            <a:avLst/>
          </a:prstGeom>
        </p:spPr>
      </p:pic>
      <p:sp>
        <p:nvSpPr>
          <p:cNvPr id="12" name="TextBox 11">
            <a:extLst>
              <a:ext uri="{FF2B5EF4-FFF2-40B4-BE49-F238E27FC236}">
                <a16:creationId xmlns:a16="http://schemas.microsoft.com/office/drawing/2014/main" id="{4DCA913C-E175-7AE6-0C53-20501D1DAD1A}"/>
              </a:ext>
            </a:extLst>
          </p:cNvPr>
          <p:cNvSpPr txBox="1"/>
          <p:nvPr/>
        </p:nvSpPr>
        <p:spPr>
          <a:xfrm>
            <a:off x="3225800" y="159603"/>
            <a:ext cx="6006561" cy="830997"/>
          </a:xfrm>
          <a:prstGeom prst="rect">
            <a:avLst/>
          </a:prstGeom>
          <a:noFill/>
        </p:spPr>
        <p:txBody>
          <a:bodyPr wrap="square">
            <a:spAutoFit/>
          </a:bodyPr>
          <a:lstStyle/>
          <a:p>
            <a:r>
              <a:rPr lang="en-US" sz="4800" b="1" dirty="0">
                <a:highlight>
                  <a:srgbClr val="FFFF00"/>
                </a:highlight>
              </a:rPr>
              <a:t>Finite state machine</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03040" y="876240"/>
              <a:ext cx="11392560" cy="7480800"/>
            </p14:xfrm>
          </p:contentPart>
        </mc:Choice>
        <mc:Fallback xmlns="">
          <p:pic>
            <p:nvPicPr>
              <p:cNvPr id="2" name="Ink 1"/>
              <p:cNvPicPr/>
              <p:nvPr/>
            </p:nvPicPr>
            <p:blipFill>
              <a:blip r:embed="rId5"/>
              <a:stretch>
                <a:fillRect/>
              </a:stretch>
            </p:blipFill>
            <p:spPr>
              <a:xfrm>
                <a:off x="193680" y="866880"/>
                <a:ext cx="11411280" cy="7499520"/>
              </a:xfrm>
              <a:prstGeom prst="rect">
                <a:avLst/>
              </a:prstGeom>
            </p:spPr>
          </p:pic>
        </mc:Fallback>
      </mc:AlternateContent>
    </p:spTree>
    <p:extLst>
      <p:ext uri="{BB962C8B-B14F-4D97-AF65-F5344CB8AC3E}">
        <p14:creationId xmlns:p14="http://schemas.microsoft.com/office/powerpoint/2010/main" val="1110354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DCA913C-E175-7AE6-0C53-20501D1DAD1A}"/>
              </a:ext>
            </a:extLst>
          </p:cNvPr>
          <p:cNvSpPr txBox="1"/>
          <p:nvPr/>
        </p:nvSpPr>
        <p:spPr>
          <a:xfrm>
            <a:off x="3225800" y="159603"/>
            <a:ext cx="6006561" cy="1015663"/>
          </a:xfrm>
          <a:prstGeom prst="rect">
            <a:avLst/>
          </a:prstGeom>
          <a:noFill/>
        </p:spPr>
        <p:txBody>
          <a:bodyPr wrap="square">
            <a:spAutoFit/>
          </a:bodyPr>
          <a:lstStyle/>
          <a:p>
            <a:pPr algn="ctr"/>
            <a:r>
              <a:rPr lang="en-US" sz="6000" b="1" dirty="0">
                <a:highlight>
                  <a:srgbClr val="FFFF00"/>
                </a:highlight>
              </a:rPr>
              <a:t>NDFA</a:t>
            </a:r>
          </a:p>
        </p:txBody>
      </p:sp>
      <p:sp>
        <p:nvSpPr>
          <p:cNvPr id="3" name="TextBox 2">
            <a:extLst>
              <a:ext uri="{FF2B5EF4-FFF2-40B4-BE49-F238E27FC236}">
                <a16:creationId xmlns:a16="http://schemas.microsoft.com/office/drawing/2014/main" id="{568CA719-5348-A26B-6F41-8B5F978027E8}"/>
              </a:ext>
            </a:extLst>
          </p:cNvPr>
          <p:cNvSpPr txBox="1"/>
          <p:nvPr/>
        </p:nvSpPr>
        <p:spPr>
          <a:xfrm>
            <a:off x="425180" y="1113285"/>
            <a:ext cx="12173220" cy="4832092"/>
          </a:xfrm>
          <a:prstGeom prst="rect">
            <a:avLst/>
          </a:prstGeom>
          <a:noFill/>
        </p:spPr>
        <p:txBody>
          <a:bodyPr wrap="square">
            <a:spAutoFit/>
          </a:bodyPr>
          <a:lstStyle/>
          <a:p>
            <a:pPr algn="just"/>
            <a:r>
              <a:rPr lang="en-US" sz="2400" b="0" i="0" dirty="0">
                <a:solidFill>
                  <a:srgbClr val="333333"/>
                </a:solidFill>
                <a:effectLst/>
                <a:latin typeface="inter-regular"/>
              </a:rPr>
              <a:t>NDFA refer to the Non Deterministic Finite Automata. It is used to transit the any number of states for a particular input. NDFA accepts the NULL move that means it can change state without reading the symbols.</a:t>
            </a:r>
          </a:p>
          <a:p>
            <a:pPr algn="just"/>
            <a:r>
              <a:rPr lang="en-US" sz="2400" b="0" i="0" dirty="0">
                <a:solidFill>
                  <a:srgbClr val="333333"/>
                </a:solidFill>
                <a:effectLst/>
                <a:latin typeface="inter-regular"/>
              </a:rPr>
              <a:t>NDFA also has five states same as DFA. But NDFA has different transition function.</a:t>
            </a:r>
          </a:p>
          <a:p>
            <a:pPr algn="just"/>
            <a:r>
              <a:rPr lang="en-US" sz="2400" b="0" i="0" dirty="0">
                <a:solidFill>
                  <a:srgbClr val="333333"/>
                </a:solidFill>
                <a:effectLst/>
                <a:highlight>
                  <a:srgbClr val="FFFF00"/>
                </a:highlight>
                <a:latin typeface="inter-regular"/>
              </a:rPr>
              <a:t>Transition function of NDFA can be defined as:</a:t>
            </a:r>
          </a:p>
          <a:p>
            <a:pPr algn="just"/>
            <a:r>
              <a:rPr lang="en-US" sz="2400" b="0" i="0" dirty="0">
                <a:solidFill>
                  <a:srgbClr val="333333"/>
                </a:solidFill>
                <a:effectLst/>
                <a:highlight>
                  <a:srgbClr val="FFFF00"/>
                </a:highlight>
                <a:latin typeface="inter-regular"/>
              </a:rPr>
              <a:t>δ: Q x ∑ →2</a:t>
            </a:r>
            <a:r>
              <a:rPr lang="en-US" sz="2400" b="0" i="0" baseline="30000" dirty="0">
                <a:solidFill>
                  <a:srgbClr val="333333"/>
                </a:solidFill>
                <a:effectLst/>
                <a:highlight>
                  <a:srgbClr val="FFFF00"/>
                </a:highlight>
                <a:latin typeface="inter-regular"/>
              </a:rPr>
              <a:t>Q</a:t>
            </a:r>
            <a:endParaRPr lang="en-US" sz="2400" b="0" i="0" dirty="0">
              <a:solidFill>
                <a:srgbClr val="333333"/>
              </a:solidFill>
              <a:effectLst/>
              <a:highlight>
                <a:srgbClr val="FFFF00"/>
              </a:highlight>
              <a:latin typeface="inter-regular"/>
            </a:endParaRPr>
          </a:p>
          <a:p>
            <a:pPr algn="just"/>
            <a:r>
              <a:rPr lang="en-US" sz="2400" b="0" i="0" dirty="0">
                <a:solidFill>
                  <a:srgbClr val="610B4B"/>
                </a:solidFill>
                <a:effectLst/>
                <a:latin typeface="erdana"/>
              </a:rPr>
              <a:t>Example</a:t>
            </a:r>
          </a:p>
          <a:p>
            <a:pPr algn="just"/>
            <a:r>
              <a:rPr lang="en-US" sz="2800" b="1" i="0" dirty="0">
                <a:solidFill>
                  <a:srgbClr val="333333"/>
                </a:solidFill>
                <a:effectLst/>
                <a:latin typeface="inter-regular"/>
              </a:rPr>
              <a:t>See an example of non deterministic finite automata:</a:t>
            </a:r>
          </a:p>
          <a:p>
            <a:pPr algn="just">
              <a:buFont typeface="+mj-lt"/>
              <a:buAutoNum type="arabicPeriod"/>
            </a:pPr>
            <a:r>
              <a:rPr lang="en-US" sz="2800" b="1" i="0" dirty="0">
                <a:solidFill>
                  <a:srgbClr val="000000"/>
                </a:solidFill>
                <a:effectLst/>
                <a:latin typeface="inter-regular"/>
              </a:rPr>
              <a:t>Q = {q0, q1, q2}  </a:t>
            </a:r>
          </a:p>
          <a:p>
            <a:pPr algn="just">
              <a:buFont typeface="+mj-lt"/>
              <a:buAutoNum type="arabicPeriod"/>
            </a:pPr>
            <a:r>
              <a:rPr lang="en-US" sz="2800" b="1" i="0" dirty="0">
                <a:solidFill>
                  <a:srgbClr val="000000"/>
                </a:solidFill>
                <a:effectLst/>
                <a:latin typeface="inter-regular"/>
              </a:rPr>
              <a:t>∑ = {</a:t>
            </a:r>
            <a:r>
              <a:rPr lang="en-US" sz="2800" b="1" i="0" dirty="0">
                <a:solidFill>
                  <a:srgbClr val="C00000"/>
                </a:solidFill>
                <a:effectLst/>
                <a:latin typeface="inter-regular"/>
              </a:rPr>
              <a:t>0</a:t>
            </a:r>
            <a:r>
              <a:rPr lang="en-US" sz="2800" b="1" i="0" dirty="0">
                <a:solidFill>
                  <a:srgbClr val="000000"/>
                </a:solidFill>
                <a:effectLst/>
                <a:latin typeface="inter-regular"/>
              </a:rPr>
              <a:t>, </a:t>
            </a:r>
            <a:r>
              <a:rPr lang="en-US" sz="2800" b="1" i="0" dirty="0">
                <a:solidFill>
                  <a:srgbClr val="C00000"/>
                </a:solidFill>
                <a:effectLst/>
                <a:latin typeface="inter-regular"/>
              </a:rPr>
              <a:t>1</a:t>
            </a:r>
            <a:r>
              <a:rPr lang="en-US" sz="2800" b="1" i="0" dirty="0">
                <a:solidFill>
                  <a:srgbClr val="000000"/>
                </a:solidFill>
                <a:effectLst/>
                <a:latin typeface="inter-regular"/>
              </a:rPr>
              <a:t>}  </a:t>
            </a:r>
          </a:p>
          <a:p>
            <a:pPr algn="just">
              <a:buFont typeface="+mj-lt"/>
              <a:buAutoNum type="arabicPeriod"/>
            </a:pPr>
            <a:r>
              <a:rPr lang="en-US" sz="2800" b="1" i="0" dirty="0">
                <a:solidFill>
                  <a:srgbClr val="000000"/>
                </a:solidFill>
                <a:effectLst/>
                <a:latin typeface="inter-regular"/>
              </a:rPr>
              <a:t>q0 = {q0}  </a:t>
            </a:r>
          </a:p>
          <a:p>
            <a:pPr algn="just">
              <a:buFont typeface="+mj-lt"/>
              <a:buAutoNum type="arabicPeriod"/>
            </a:pPr>
            <a:r>
              <a:rPr lang="en-US" sz="2800" b="1" i="0" dirty="0">
                <a:solidFill>
                  <a:srgbClr val="000000"/>
                </a:solidFill>
                <a:effectLst/>
                <a:latin typeface="inter-regular"/>
              </a:rPr>
              <a:t>F = {q3}  </a:t>
            </a:r>
          </a:p>
        </p:txBody>
      </p:sp>
      <p:pic>
        <p:nvPicPr>
          <p:cNvPr id="10" name="Picture 9">
            <a:extLst>
              <a:ext uri="{FF2B5EF4-FFF2-40B4-BE49-F238E27FC236}">
                <a16:creationId xmlns:a16="http://schemas.microsoft.com/office/drawing/2014/main" id="{49564A10-CFBA-ADF2-ED53-31F3BE346A5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918313" y="6248400"/>
            <a:ext cx="11384198" cy="290512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244520" y="1511280"/>
              <a:ext cx="9411120" cy="6058440"/>
            </p14:xfrm>
          </p:contentPart>
        </mc:Choice>
        <mc:Fallback xmlns="">
          <p:pic>
            <p:nvPicPr>
              <p:cNvPr id="2" name="Ink 1"/>
              <p:cNvPicPr/>
              <p:nvPr/>
            </p:nvPicPr>
            <p:blipFill>
              <a:blip r:embed="rId5"/>
              <a:stretch>
                <a:fillRect/>
              </a:stretch>
            </p:blipFill>
            <p:spPr>
              <a:xfrm>
                <a:off x="1235160" y="1501920"/>
                <a:ext cx="9429840" cy="6077160"/>
              </a:xfrm>
              <a:prstGeom prst="rect">
                <a:avLst/>
              </a:prstGeom>
            </p:spPr>
          </p:pic>
        </mc:Fallback>
      </mc:AlternateContent>
    </p:spTree>
    <p:extLst>
      <p:ext uri="{BB962C8B-B14F-4D97-AF65-F5344CB8AC3E}">
        <p14:creationId xmlns:p14="http://schemas.microsoft.com/office/powerpoint/2010/main" val="1649966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4DCA913C-E175-7AE6-0C53-20501D1DAD1A}"/>
              </a:ext>
            </a:extLst>
          </p:cNvPr>
          <p:cNvSpPr txBox="1"/>
          <p:nvPr/>
        </p:nvSpPr>
        <p:spPr>
          <a:xfrm>
            <a:off x="3225800" y="159603"/>
            <a:ext cx="6006561" cy="1015663"/>
          </a:xfrm>
          <a:prstGeom prst="rect">
            <a:avLst/>
          </a:prstGeom>
          <a:noFill/>
        </p:spPr>
        <p:txBody>
          <a:bodyPr wrap="square">
            <a:spAutoFit/>
          </a:bodyPr>
          <a:lstStyle/>
          <a:p>
            <a:pPr algn="ctr"/>
            <a:r>
              <a:rPr lang="en-US" sz="6000" b="1" dirty="0">
                <a:highlight>
                  <a:srgbClr val="FFFF00"/>
                </a:highlight>
              </a:rPr>
              <a:t>DFA</a:t>
            </a:r>
          </a:p>
        </p:txBody>
      </p:sp>
      <p:sp>
        <p:nvSpPr>
          <p:cNvPr id="3" name="TextBox 2">
            <a:extLst>
              <a:ext uri="{FF2B5EF4-FFF2-40B4-BE49-F238E27FC236}">
                <a16:creationId xmlns:a16="http://schemas.microsoft.com/office/drawing/2014/main" id="{568CA719-5348-A26B-6F41-8B5F978027E8}"/>
              </a:ext>
            </a:extLst>
          </p:cNvPr>
          <p:cNvSpPr txBox="1"/>
          <p:nvPr/>
        </p:nvSpPr>
        <p:spPr>
          <a:xfrm>
            <a:off x="425180" y="1113285"/>
            <a:ext cx="12173220" cy="4524315"/>
          </a:xfrm>
          <a:prstGeom prst="rect">
            <a:avLst/>
          </a:prstGeom>
          <a:noFill/>
        </p:spPr>
        <p:txBody>
          <a:bodyPr wrap="square">
            <a:spAutoFit/>
          </a:bodyPr>
          <a:lstStyle/>
          <a:p>
            <a:r>
              <a:rPr lang="en-US" sz="2400" dirty="0"/>
              <a:t>DFA stands for Deterministic Finite Automata. Deterministic refers to the uniqueness of the computation. In DFA, the input character goes to one state only. DFA doesn't accept the null move that means the DFA cannot change state without any input character.</a:t>
            </a:r>
          </a:p>
          <a:p>
            <a:endParaRPr lang="en-US" sz="2400" dirty="0"/>
          </a:p>
          <a:p>
            <a:r>
              <a:rPr lang="en-US" sz="2400" dirty="0"/>
              <a:t>DFA has five tuples {Q, ∑, q0, F, δ}</a:t>
            </a:r>
          </a:p>
          <a:p>
            <a:r>
              <a:rPr lang="en-US" sz="2400" dirty="0"/>
              <a:t>Q: set of all states</a:t>
            </a:r>
          </a:p>
          <a:p>
            <a:r>
              <a:rPr lang="en-US" sz="2400" dirty="0"/>
              <a:t>∑: finite set of input symbol where δ: Q x ∑ →Q</a:t>
            </a:r>
          </a:p>
          <a:p>
            <a:r>
              <a:rPr lang="en-US" sz="2400" dirty="0"/>
              <a:t>q0: initial state</a:t>
            </a:r>
          </a:p>
          <a:p>
            <a:r>
              <a:rPr lang="en-US" sz="2400" dirty="0"/>
              <a:t>F: final state</a:t>
            </a:r>
          </a:p>
          <a:p>
            <a:r>
              <a:rPr lang="en-US" sz="2400" dirty="0"/>
              <a:t>δ: Transition function</a:t>
            </a:r>
          </a:p>
          <a:p>
            <a:r>
              <a:rPr lang="en-US" sz="2400" dirty="0"/>
              <a:t>Example</a:t>
            </a:r>
          </a:p>
          <a:p>
            <a:r>
              <a:rPr lang="en-US" sz="2400" dirty="0"/>
              <a:t>See an example of deterministic finite automata:</a:t>
            </a:r>
          </a:p>
        </p:txBody>
      </p:sp>
      <p:pic>
        <p:nvPicPr>
          <p:cNvPr id="7" name="Picture 6">
            <a:extLst>
              <a:ext uri="{FF2B5EF4-FFF2-40B4-BE49-F238E27FC236}">
                <a16:creationId xmlns:a16="http://schemas.microsoft.com/office/drawing/2014/main" id="{E5A73CA8-634B-DAF8-49A6-ADBD2B2E16A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006600" y="5637600"/>
            <a:ext cx="7934325" cy="401002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286000" y="1346040"/>
              <a:ext cx="9703080" cy="7239600"/>
            </p14:xfrm>
          </p:contentPart>
        </mc:Choice>
        <mc:Fallback xmlns="">
          <p:pic>
            <p:nvPicPr>
              <p:cNvPr id="2" name="Ink 1"/>
              <p:cNvPicPr/>
              <p:nvPr/>
            </p:nvPicPr>
            <p:blipFill>
              <a:blip r:embed="rId5"/>
              <a:stretch>
                <a:fillRect/>
              </a:stretch>
            </p:blipFill>
            <p:spPr>
              <a:xfrm>
                <a:off x="2276640" y="1336680"/>
                <a:ext cx="9721800" cy="7258320"/>
              </a:xfrm>
              <a:prstGeom prst="rect">
                <a:avLst/>
              </a:prstGeom>
            </p:spPr>
          </p:pic>
        </mc:Fallback>
      </mc:AlternateContent>
    </p:spTree>
    <p:extLst>
      <p:ext uri="{BB962C8B-B14F-4D97-AF65-F5344CB8AC3E}">
        <p14:creationId xmlns:p14="http://schemas.microsoft.com/office/powerpoint/2010/main" val="1915878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70682" y="228600"/>
            <a:ext cx="12680118" cy="1323439"/>
          </a:xfrm>
          <a:prstGeom prst="rect">
            <a:avLst/>
          </a:prstGeom>
        </p:spPr>
        <p:txBody>
          <a:bodyPr wrap="square">
            <a:spAutoFit/>
          </a:bodyPr>
          <a:lstStyle/>
          <a:p>
            <a:r>
              <a:rPr lang="en-US" sz="4400" b="1" dirty="0">
                <a:solidFill>
                  <a:schemeClr val="accent2"/>
                </a:solidFill>
                <a:effectLst>
                  <a:outerShdw blurRad="38100" dist="38100" dir="2700000" algn="tl">
                    <a:srgbClr val="000000">
                      <a:alpha val="43137"/>
                    </a:srgbClr>
                  </a:outerShdw>
                </a:effectLst>
              </a:rPr>
              <a:t>Chapter 13 </a:t>
            </a:r>
            <a:r>
              <a:rPr lang="en-US" sz="8000" b="1" dirty="0">
                <a:solidFill>
                  <a:srgbClr val="C00000"/>
                </a:solidFill>
                <a:effectLst>
                  <a:outerShdw blurRad="38100" dist="38100" dir="2700000" algn="tl">
                    <a:srgbClr val="000000">
                      <a:alpha val="43137"/>
                    </a:srgbClr>
                  </a:outerShdw>
                </a:effectLst>
              </a:rPr>
              <a:t>Modeling Computation </a:t>
            </a:r>
            <a:endParaRPr lang="en-US" sz="4400" b="1" dirty="0">
              <a:solidFill>
                <a:srgbClr val="C00000"/>
              </a:solidFill>
              <a:effectLst>
                <a:outerShdw blurRad="38100" dist="38100" dir="2700000" algn="tl">
                  <a:srgbClr val="000000">
                    <a:alpha val="43137"/>
                  </a:srgbClr>
                </a:outerShdw>
              </a:effectLst>
            </a:endParaRPr>
          </a:p>
        </p:txBody>
      </p:sp>
      <p:sp>
        <p:nvSpPr>
          <p:cNvPr id="4" name="Rectangle 3"/>
          <p:cNvSpPr/>
          <p:nvPr/>
        </p:nvSpPr>
        <p:spPr>
          <a:xfrm>
            <a:off x="2342351" y="1752600"/>
            <a:ext cx="8136779" cy="830997"/>
          </a:xfrm>
          <a:prstGeom prst="rect">
            <a:avLst/>
          </a:prstGeom>
        </p:spPr>
        <p:txBody>
          <a:bodyPr wrap="none">
            <a:spAutoFit/>
          </a:bodyPr>
          <a:lstStyle/>
          <a:p>
            <a:r>
              <a:rPr lang="en-US" sz="4800" b="1" dirty="0">
                <a:solidFill>
                  <a:schemeClr val="accent5">
                    <a:lumMod val="50000"/>
                  </a:schemeClr>
                </a:solidFill>
                <a:effectLst>
                  <a:outerShdw blurRad="38100" dist="38100" dir="2700000" algn="tl">
                    <a:srgbClr val="000000">
                      <a:alpha val="43137"/>
                    </a:srgbClr>
                  </a:outerShdw>
                </a:effectLst>
              </a:rPr>
              <a:t>13.1 Languages and Grammars </a:t>
            </a:r>
          </a:p>
        </p:txBody>
      </p:sp>
      <p:sp>
        <p:nvSpPr>
          <p:cNvPr id="5" name="Rectangle 4"/>
          <p:cNvSpPr/>
          <p:nvPr/>
        </p:nvSpPr>
        <p:spPr>
          <a:xfrm>
            <a:off x="736330" y="2841568"/>
            <a:ext cx="11453238" cy="5016758"/>
          </a:xfrm>
          <a:prstGeom prst="rect">
            <a:avLst/>
          </a:prstGeom>
        </p:spPr>
        <p:txBody>
          <a:bodyPr wrap="square">
            <a:spAutoFit/>
          </a:bodyPr>
          <a:lstStyle/>
          <a:p>
            <a:pPr algn="just" fontAlgn="base"/>
            <a:r>
              <a:rPr lang="en-US" sz="3200" b="1" i="0" dirty="0">
                <a:solidFill>
                  <a:srgbClr val="273239"/>
                </a:solidFill>
                <a:effectLst/>
                <a:latin typeface="Arial" panose="020B0604020202020204" pitchFamily="34" charset="0"/>
                <a:cs typeface="Arial" panose="020B0604020202020204" pitchFamily="34" charset="0"/>
              </a:rPr>
              <a:t>Automata</a:t>
            </a:r>
            <a:r>
              <a:rPr lang="en-US" sz="3200" b="0" i="0" dirty="0">
                <a:solidFill>
                  <a:srgbClr val="273239"/>
                </a:solidFill>
                <a:effectLst/>
                <a:latin typeface="Arial" panose="020B0604020202020204" pitchFamily="34" charset="0"/>
                <a:cs typeface="Arial" panose="020B0604020202020204" pitchFamily="34" charset="0"/>
              </a:rPr>
              <a:t> theory (also known as </a:t>
            </a:r>
            <a:r>
              <a:rPr lang="en-US" sz="3200" b="1" i="0" dirty="0">
                <a:solidFill>
                  <a:srgbClr val="273239"/>
                </a:solidFill>
                <a:effectLst/>
                <a:latin typeface="Arial" panose="020B0604020202020204" pitchFamily="34" charset="0"/>
                <a:cs typeface="Arial" panose="020B0604020202020204" pitchFamily="34" charset="0"/>
              </a:rPr>
              <a:t>Theory Of Computation</a:t>
            </a:r>
            <a:r>
              <a:rPr lang="en-US" sz="3200" b="0" i="0" dirty="0">
                <a:solidFill>
                  <a:srgbClr val="273239"/>
                </a:solidFill>
                <a:effectLst/>
                <a:latin typeface="Arial" panose="020B0604020202020204" pitchFamily="34" charset="0"/>
                <a:cs typeface="Arial" panose="020B0604020202020204" pitchFamily="34" charset="0"/>
              </a:rPr>
              <a:t>) is a theoretical branch of Computer Science and Mathematics, which mainly deals with the logic of computation with respect to simple machines, referred to as automata. </a:t>
            </a:r>
          </a:p>
          <a:p>
            <a:pPr algn="just" fontAlgn="base"/>
            <a:r>
              <a:rPr lang="en-US" sz="3200" b="0" i="0" dirty="0">
                <a:solidFill>
                  <a:srgbClr val="273239"/>
                </a:solidFill>
                <a:effectLst/>
                <a:latin typeface="Arial" panose="020B0604020202020204" pitchFamily="34" charset="0"/>
                <a:cs typeface="Arial" panose="020B0604020202020204" pitchFamily="34" charset="0"/>
              </a:rPr>
              <a:t>Automata enables scientists to understand how machines compute the functions and solve problems. The main motivation behind developing Automata Theory was to develop methods to describe and analyze the dynamic behavior of discrete systems.</a:t>
            </a:r>
            <a:r>
              <a:rPr lang="en-US" sz="3200" dirty="0">
                <a:solidFill>
                  <a:srgbClr val="273239"/>
                </a:solidFill>
                <a:latin typeface="Arial" panose="020B0604020202020204" pitchFamily="34" charset="0"/>
                <a:cs typeface="Arial" panose="020B0604020202020204" pitchFamily="34" charset="0"/>
              </a:rPr>
              <a:t> </a:t>
            </a:r>
            <a:r>
              <a:rPr lang="en-US" sz="3200" b="0" i="0" dirty="0">
                <a:solidFill>
                  <a:srgbClr val="273239"/>
                </a:solidFill>
                <a:effectLst/>
                <a:latin typeface="Arial" panose="020B0604020202020204" pitchFamily="34" charset="0"/>
                <a:cs typeface="Arial" panose="020B0604020202020204" pitchFamily="34" charset="0"/>
              </a:rPr>
              <a:t>Automata originated from the word “Automaton” which is closely related to “Automation”.</a:t>
            </a:r>
          </a:p>
        </p:txBody>
      </p:sp>
      <p:sp>
        <p:nvSpPr>
          <p:cNvPr id="7" name="Rectangle 6"/>
          <p:cNvSpPr/>
          <p:nvPr/>
        </p:nvSpPr>
        <p:spPr>
          <a:xfrm>
            <a:off x="1030862" y="8041719"/>
            <a:ext cx="11125200" cy="954107"/>
          </a:xfrm>
          <a:prstGeom prst="rect">
            <a:avLst/>
          </a:prstGeom>
        </p:spPr>
        <p:txBody>
          <a:bodyPr wrap="square">
            <a:spAutoFit/>
          </a:bodyPr>
          <a:lstStyle/>
          <a:p>
            <a:r>
              <a:rPr lang="en-US" sz="2800" b="1" i="0" dirty="0">
                <a:solidFill>
                  <a:srgbClr val="273239"/>
                </a:solidFill>
                <a:effectLst>
                  <a:outerShdw blurRad="38100" dist="38100" dir="2700000" algn="tl">
                    <a:srgbClr val="000000">
                      <a:alpha val="43137"/>
                    </a:srgbClr>
                  </a:outerShdw>
                </a:effectLst>
                <a:latin typeface="Nunito"/>
              </a:rPr>
              <a:t>Now, let’s understand the basic terminologies, which are important and frequently used in the Theory of Computation. </a:t>
            </a:r>
            <a:endParaRPr lang="en-US" sz="2800" b="1" dirty="0">
              <a:effectLst>
                <a:outerShdw blurRad="38100" dist="38100" dir="2700000" algn="tl">
                  <a:srgbClr val="000000">
                    <a:alpha val="43137"/>
                  </a:srgbClr>
                </a:outerShdw>
              </a:effectLst>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07960" y="2451240"/>
              <a:ext cx="11176560" cy="6134400"/>
            </p14:xfrm>
          </p:contentPart>
        </mc:Choice>
        <mc:Fallback xmlns="">
          <p:pic>
            <p:nvPicPr>
              <p:cNvPr id="2" name="Ink 1"/>
              <p:cNvPicPr/>
              <p:nvPr/>
            </p:nvPicPr>
            <p:blipFill>
              <a:blip r:embed="rId3"/>
              <a:stretch>
                <a:fillRect/>
              </a:stretch>
            </p:blipFill>
            <p:spPr>
              <a:xfrm>
                <a:off x="498600" y="2441880"/>
                <a:ext cx="11195280" cy="6153120"/>
              </a:xfrm>
              <a:prstGeom prst="rect">
                <a:avLst/>
              </a:prstGeom>
            </p:spPr>
          </p:pic>
        </mc:Fallback>
      </mc:AlternateContent>
    </p:spTree>
    <p:extLst>
      <p:ext uri="{BB962C8B-B14F-4D97-AF65-F5344CB8AC3E}">
        <p14:creationId xmlns:p14="http://schemas.microsoft.com/office/powerpoint/2010/main" val="870917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507960" y="2590920"/>
              <a:ext cx="11036880" cy="6274080"/>
            </p14:xfrm>
          </p:contentPart>
        </mc:Choice>
        <mc:Fallback xmlns="">
          <p:pic>
            <p:nvPicPr>
              <p:cNvPr id="3" name="Ink 2"/>
              <p:cNvPicPr/>
              <p:nvPr/>
            </p:nvPicPr>
            <p:blipFill>
              <a:blip r:embed="rId5"/>
              <a:stretch>
                <a:fillRect/>
              </a:stretch>
            </p:blipFill>
            <p:spPr>
              <a:xfrm>
                <a:off x="498600" y="2581560"/>
                <a:ext cx="11055600" cy="629280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a:blipFill>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155600" y="2603520"/>
              <a:ext cx="10236600" cy="6959880"/>
            </p14:xfrm>
          </p:contentPart>
        </mc:Choice>
        <mc:Fallback xmlns="">
          <p:pic>
            <p:nvPicPr>
              <p:cNvPr id="3" name="Ink 2"/>
              <p:cNvPicPr/>
              <p:nvPr/>
            </p:nvPicPr>
            <p:blipFill>
              <a:blip r:embed="rId5"/>
              <a:stretch>
                <a:fillRect/>
              </a:stretch>
            </p:blipFill>
            <p:spPr>
              <a:xfrm>
                <a:off x="1146240" y="2594160"/>
                <a:ext cx="10255320" cy="697860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079640" y="4165560"/>
              <a:ext cx="10604880" cy="2629440"/>
            </p14:xfrm>
          </p:contentPart>
        </mc:Choice>
        <mc:Fallback xmlns="">
          <p:pic>
            <p:nvPicPr>
              <p:cNvPr id="3" name="Ink 2"/>
              <p:cNvPicPr/>
              <p:nvPr/>
            </p:nvPicPr>
            <p:blipFill>
              <a:blip r:embed="rId5"/>
              <a:stretch>
                <a:fillRect/>
              </a:stretch>
            </p:blipFill>
            <p:spPr>
              <a:xfrm>
                <a:off x="1070280" y="4156200"/>
                <a:ext cx="10623600" cy="264816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5905440" y="673200"/>
              <a:ext cx="6807600" cy="9068040"/>
            </p14:xfrm>
          </p:contentPart>
        </mc:Choice>
        <mc:Fallback xmlns="">
          <p:pic>
            <p:nvPicPr>
              <p:cNvPr id="3" name="Ink 2"/>
              <p:cNvPicPr/>
              <p:nvPr/>
            </p:nvPicPr>
            <p:blipFill>
              <a:blip r:embed="rId5"/>
              <a:stretch>
                <a:fillRect/>
              </a:stretch>
            </p:blipFill>
            <p:spPr>
              <a:xfrm>
                <a:off x="5896080" y="663840"/>
                <a:ext cx="6826320" cy="9086760"/>
              </a:xfrm>
              <a:prstGeom prst="rect">
                <a:avLst/>
              </a:prstGeom>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990720" y="711360"/>
              <a:ext cx="10973160" cy="7633080"/>
            </p14:xfrm>
          </p:contentPart>
        </mc:Choice>
        <mc:Fallback xmlns="">
          <p:pic>
            <p:nvPicPr>
              <p:cNvPr id="3" name="Ink 2"/>
              <p:cNvPicPr/>
              <p:nvPr/>
            </p:nvPicPr>
            <p:blipFill>
              <a:blip r:embed="rId4"/>
              <a:stretch>
                <a:fillRect/>
              </a:stretch>
            </p:blipFill>
            <p:spPr>
              <a:xfrm>
                <a:off x="981360" y="702000"/>
                <a:ext cx="10991880" cy="765180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06400" y="1752600"/>
            <a:ext cx="12268200" cy="7696200"/>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Layer>
                  </a14:imgProps>
                </a:ext>
              </a:extLst>
            </a:blip>
            <a:srcRect/>
            <a:stretch>
              <a:fillRect l="-6966" t="-46666" r="-20397" b="-24000"/>
            </a:stretch>
          </a:blipFill>
        </p:spPr>
        <p:txBody>
          <a:bodyPr wrap="square" lIns="0" tIns="0" rIns="0" bIns="0" rtlCol="0"/>
          <a:lstStyle/>
          <a:p>
            <a:endParaRPr/>
          </a:p>
        </p:txBody>
      </p:sp>
      <p:sp>
        <p:nvSpPr>
          <p:cNvPr id="3" name="Rectangle 2"/>
          <p:cNvSpPr/>
          <p:nvPr/>
        </p:nvSpPr>
        <p:spPr>
          <a:xfrm>
            <a:off x="1778000" y="0"/>
            <a:ext cx="8625182" cy="1323439"/>
          </a:xfrm>
          <a:prstGeom prst="rect">
            <a:avLst/>
          </a:prstGeom>
        </p:spPr>
        <p:txBody>
          <a:bodyPr wrap="none">
            <a:spAutoFit/>
          </a:bodyPr>
          <a:lstStyle/>
          <a:p>
            <a:r>
              <a:rPr lang="en-US" sz="8000" b="1" dirty="0">
                <a:solidFill>
                  <a:srgbClr val="C00000"/>
                </a:solidFill>
                <a:effectLst>
                  <a:outerShdw blurRad="38100" dist="38100" dir="2700000" algn="tl">
                    <a:srgbClr val="000000">
                      <a:alpha val="43137"/>
                    </a:srgbClr>
                  </a:outerShdw>
                </a:effectLst>
              </a:rPr>
              <a:t>Regular Expressions</a:t>
            </a:r>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1168560" y="1739880"/>
              <a:ext cx="11277720" cy="7785360"/>
            </p14:xfrm>
          </p:contentPart>
        </mc:Choice>
        <mc:Fallback xmlns="">
          <p:pic>
            <p:nvPicPr>
              <p:cNvPr id="4" name="Ink 3"/>
              <p:cNvPicPr/>
              <p:nvPr/>
            </p:nvPicPr>
            <p:blipFill>
              <a:blip r:embed="rId5"/>
              <a:stretch>
                <a:fillRect/>
              </a:stretch>
            </p:blipFill>
            <p:spPr>
              <a:xfrm>
                <a:off x="1159200" y="1730520"/>
                <a:ext cx="11296440" cy="7804080"/>
              </a:xfrm>
              <a:prstGeom prst="rect">
                <a:avLst/>
              </a:prstGeom>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58800" y="1447800"/>
            <a:ext cx="11366770" cy="6781800"/>
          </a:xfrm>
          <a:prstGeom prst="rect">
            <a:avLst/>
          </a:prstGeom>
          <a:blipFill>
            <a:blip r:embed="rId2" cstate="print"/>
            <a:srcRect/>
            <a:stretch>
              <a:fillRect t="-39130"/>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473120" y="2654280"/>
              <a:ext cx="9639720" cy="749520"/>
            </p14:xfrm>
          </p:contentPart>
        </mc:Choice>
        <mc:Fallback xmlns="">
          <p:pic>
            <p:nvPicPr>
              <p:cNvPr id="3" name="Ink 2"/>
              <p:cNvPicPr/>
              <p:nvPr/>
            </p:nvPicPr>
            <p:blipFill>
              <a:blip r:embed="rId4"/>
              <a:stretch>
                <a:fillRect/>
              </a:stretch>
            </p:blipFill>
            <p:spPr>
              <a:xfrm>
                <a:off x="1463760" y="2644920"/>
                <a:ext cx="9658440" cy="76824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092240" y="3162240"/>
              <a:ext cx="10236600" cy="5486760"/>
            </p14:xfrm>
          </p:contentPart>
        </mc:Choice>
        <mc:Fallback xmlns="">
          <p:pic>
            <p:nvPicPr>
              <p:cNvPr id="3" name="Ink 2"/>
              <p:cNvPicPr/>
              <p:nvPr/>
            </p:nvPicPr>
            <p:blipFill>
              <a:blip r:embed="rId4"/>
              <a:stretch>
                <a:fillRect/>
              </a:stretch>
            </p:blipFill>
            <p:spPr>
              <a:xfrm>
                <a:off x="1082880" y="3152880"/>
                <a:ext cx="10255320" cy="550548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54160" y="2679840"/>
              <a:ext cx="12065040" cy="5334120"/>
            </p14:xfrm>
          </p:contentPart>
        </mc:Choice>
        <mc:Fallback xmlns="">
          <p:pic>
            <p:nvPicPr>
              <p:cNvPr id="3" name="Ink 2"/>
              <p:cNvPicPr/>
              <p:nvPr/>
            </p:nvPicPr>
            <p:blipFill>
              <a:blip r:embed="rId4"/>
              <a:stretch>
                <a:fillRect/>
              </a:stretch>
            </p:blipFill>
            <p:spPr>
              <a:xfrm>
                <a:off x="244800" y="2670480"/>
                <a:ext cx="12083760" cy="535284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16000" y="3403440"/>
              <a:ext cx="11646000" cy="5118480"/>
            </p14:xfrm>
          </p:contentPart>
        </mc:Choice>
        <mc:Fallback xmlns="">
          <p:pic>
            <p:nvPicPr>
              <p:cNvPr id="3" name="Ink 2"/>
              <p:cNvPicPr/>
              <p:nvPr/>
            </p:nvPicPr>
            <p:blipFill>
              <a:blip r:embed="rId4"/>
              <a:stretch>
                <a:fillRect/>
              </a:stretch>
            </p:blipFill>
            <p:spPr>
              <a:xfrm>
                <a:off x="206640" y="3394080"/>
                <a:ext cx="11664720" cy="5137200"/>
              </a:xfrm>
              <a:prstGeom prst="rect">
                <a:avLst/>
              </a:prstGeom>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616120" y="5473800"/>
              <a:ext cx="9550800" cy="3403800"/>
            </p14:xfrm>
          </p:contentPart>
        </mc:Choice>
        <mc:Fallback xmlns="">
          <p:pic>
            <p:nvPicPr>
              <p:cNvPr id="3" name="Ink 2"/>
              <p:cNvPicPr/>
              <p:nvPr/>
            </p:nvPicPr>
            <p:blipFill>
              <a:blip r:embed="rId4"/>
              <a:stretch>
                <a:fillRect/>
              </a:stretch>
            </p:blipFill>
            <p:spPr>
              <a:xfrm>
                <a:off x="2606760" y="5464440"/>
                <a:ext cx="9569520" cy="342252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52280" y="2628720"/>
              <a:ext cx="12700440" cy="6299640"/>
            </p14:xfrm>
          </p:contentPart>
        </mc:Choice>
        <mc:Fallback xmlns="">
          <p:pic>
            <p:nvPicPr>
              <p:cNvPr id="3" name="Ink 2"/>
              <p:cNvPicPr/>
              <p:nvPr/>
            </p:nvPicPr>
            <p:blipFill>
              <a:blip r:embed="rId4"/>
              <a:stretch>
                <a:fillRect/>
              </a:stretch>
            </p:blipFill>
            <p:spPr>
              <a:xfrm>
                <a:off x="142920" y="2619360"/>
                <a:ext cx="12719160" cy="63183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1206360" y="4610160"/>
              <a:ext cx="11075040" cy="3162600"/>
            </p14:xfrm>
          </p:contentPart>
        </mc:Choice>
        <mc:Fallback xmlns="">
          <p:pic>
            <p:nvPicPr>
              <p:cNvPr id="4" name="Ink 3"/>
              <p:cNvPicPr/>
              <p:nvPr/>
            </p:nvPicPr>
            <p:blipFill>
              <a:blip r:embed="rId6"/>
              <a:stretch>
                <a:fillRect/>
              </a:stretch>
            </p:blipFill>
            <p:spPr>
              <a:xfrm>
                <a:off x="1197000" y="4600800"/>
                <a:ext cx="11093760" cy="318132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0" y="241200"/>
              <a:ext cx="12510000" cy="8560440"/>
            </p14:xfrm>
          </p:contentPart>
        </mc:Choice>
        <mc:Fallback xmlns="">
          <p:pic>
            <p:nvPicPr>
              <p:cNvPr id="3" name="Ink 2"/>
              <p:cNvPicPr/>
              <p:nvPr/>
            </p:nvPicPr>
            <p:blipFill>
              <a:blip r:embed="rId4"/>
              <a:stretch>
                <a:fillRect/>
              </a:stretch>
            </p:blipFill>
            <p:spPr>
              <a:xfrm>
                <a:off x="-9360" y="231840"/>
                <a:ext cx="12528720" cy="857916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609480" y="165240"/>
              <a:ext cx="10706400" cy="8674200"/>
            </p14:xfrm>
          </p:contentPart>
        </mc:Choice>
        <mc:Fallback xmlns="">
          <p:pic>
            <p:nvPicPr>
              <p:cNvPr id="3" name="Ink 2"/>
              <p:cNvPicPr/>
              <p:nvPr/>
            </p:nvPicPr>
            <p:blipFill>
              <a:blip r:embed="rId4"/>
              <a:stretch>
                <a:fillRect/>
              </a:stretch>
            </p:blipFill>
            <p:spPr>
              <a:xfrm>
                <a:off x="600120" y="155880"/>
                <a:ext cx="10725120" cy="8692920"/>
              </a:xfrm>
              <a:prstGeom prst="rect">
                <a:avLst/>
              </a:prstGeom>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54000" y="228600"/>
            <a:ext cx="12496800" cy="646331"/>
          </a:xfrm>
          <a:prstGeom prst="rect">
            <a:avLst/>
          </a:prstGeom>
        </p:spPr>
        <p:txBody>
          <a:bodyPr wrap="square">
            <a:spAutoFit/>
          </a:bodyPr>
          <a:lstStyle/>
          <a:p>
            <a:pPr algn="just"/>
            <a:r>
              <a:rPr lang="en-US" sz="3600" b="1" dirty="0">
                <a:solidFill>
                  <a:srgbClr val="C00000"/>
                </a:solidFill>
                <a:latin typeface="inter-regular"/>
              </a:rPr>
              <a:t>Construct a TM for the language </a:t>
            </a:r>
            <a:r>
              <a:rPr lang="en-US" sz="3600" b="1" dirty="0">
                <a:solidFill>
                  <a:srgbClr val="002060"/>
                </a:solidFill>
                <a:latin typeface="inter-regular"/>
              </a:rPr>
              <a:t>L = {0</a:t>
            </a:r>
            <a:r>
              <a:rPr lang="en-US" sz="3600" b="1" baseline="30000" dirty="0">
                <a:solidFill>
                  <a:srgbClr val="002060"/>
                </a:solidFill>
                <a:latin typeface="inter-regular"/>
              </a:rPr>
              <a:t>n</a:t>
            </a:r>
            <a:r>
              <a:rPr lang="en-US" sz="3600" b="1" dirty="0">
                <a:solidFill>
                  <a:srgbClr val="002060"/>
                </a:solidFill>
                <a:latin typeface="inter-regular"/>
              </a:rPr>
              <a:t>1</a:t>
            </a:r>
            <a:r>
              <a:rPr lang="en-US" sz="3600" b="1" baseline="30000" dirty="0">
                <a:solidFill>
                  <a:srgbClr val="002060"/>
                </a:solidFill>
                <a:latin typeface="inter-regular"/>
              </a:rPr>
              <a:t>n</a:t>
            </a:r>
            <a:r>
              <a:rPr lang="en-US" sz="3600" b="1" dirty="0">
                <a:solidFill>
                  <a:srgbClr val="002060"/>
                </a:solidFill>
                <a:latin typeface="inter-regular"/>
              </a:rPr>
              <a:t>2</a:t>
            </a:r>
            <a:r>
              <a:rPr lang="en-US" sz="3600" b="1" baseline="30000" dirty="0">
                <a:solidFill>
                  <a:srgbClr val="002060"/>
                </a:solidFill>
                <a:latin typeface="inter-regular"/>
              </a:rPr>
              <a:t>n</a:t>
            </a:r>
            <a:r>
              <a:rPr lang="en-US" sz="3600" b="1" dirty="0">
                <a:solidFill>
                  <a:srgbClr val="002060"/>
                </a:solidFill>
                <a:latin typeface="inter-regular"/>
              </a:rPr>
              <a:t>} </a:t>
            </a:r>
            <a:r>
              <a:rPr lang="en-US" sz="3600" b="1" dirty="0">
                <a:solidFill>
                  <a:srgbClr val="C00000"/>
                </a:solidFill>
                <a:latin typeface="inter-regular"/>
              </a:rPr>
              <a:t>where </a:t>
            </a:r>
            <a:r>
              <a:rPr lang="en-US" sz="3600" b="1" dirty="0">
                <a:solidFill>
                  <a:srgbClr val="00B0F0"/>
                </a:solidFill>
                <a:latin typeface="inter-regular"/>
              </a:rPr>
              <a:t>n≥1</a:t>
            </a:r>
          </a:p>
        </p:txBody>
      </p:sp>
      <p:pic>
        <p:nvPicPr>
          <p:cNvPr id="2050" name="Picture 2" descr="Examples of TM"/>
          <p:cNvPicPr>
            <a:picLocks noChangeAspect="1" noChangeArrowheads="1"/>
          </p:cNvPicPr>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95848" y="1626479"/>
            <a:ext cx="5489451" cy="6385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amples of TM"/>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83043" y="2750830"/>
            <a:ext cx="5507713" cy="97841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xamples of TM"/>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36295" y="3891379"/>
            <a:ext cx="5547056" cy="98540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Examples of TM"/>
          <p:cNvPicPr>
            <a:picLocks noChangeAspect="1" noChangeArrowheads="1"/>
          </p:cNvPicPr>
          <p:nvPr/>
        </p:nvPicPr>
        <p:blipFill>
          <a:blip r:embed="rId8">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42239" y="4975934"/>
            <a:ext cx="5544744" cy="98499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xamples of TM"/>
          <p:cNvPicPr>
            <a:picLocks noChangeAspect="1" noChangeArrowheads="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36294" y="6096564"/>
            <a:ext cx="5508514" cy="97855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Examples of TM"/>
          <p:cNvPicPr>
            <a:picLocks noChangeAspect="1" noChangeArrowheads="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65583" y="7321607"/>
            <a:ext cx="5615601" cy="94153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Examples of TM"/>
          <p:cNvPicPr>
            <a:picLocks noChangeAspect="1" noChangeArrowheads="1"/>
          </p:cNvPicPr>
          <p:nvPr/>
        </p:nvPicPr>
        <p:blipFill>
          <a:blip r:embed="rId14">
            <a:extLst>
              <a:ext uri="{BEBA8EAE-BF5A-486C-A8C5-ECC9F3942E4B}">
                <a14:imgProps xmlns:a14="http://schemas.microsoft.com/office/drawing/2010/main">
                  <a14:imgLayer r:embed="rId1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36295" y="8453351"/>
            <a:ext cx="5545784" cy="98517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Examples of TM"/>
          <p:cNvPicPr>
            <a:picLocks noChangeAspect="1" noChangeArrowheads="1"/>
          </p:cNvPicPr>
          <p:nvPr/>
        </p:nvPicPr>
        <p:blipFill>
          <a:blip r:embed="rId1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756400" y="1678577"/>
            <a:ext cx="5549817" cy="9305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66" name="Picture 18" descr="Examples of TM"/>
          <p:cNvPicPr>
            <a:picLocks noChangeAspect="1" noChangeArrowheads="1"/>
          </p:cNvPicPr>
          <p:nvPr/>
        </p:nvPicPr>
        <p:blipFill>
          <a:blip r:embed="rId17">
            <a:extLst>
              <a:ext uri="{BEBA8EAE-BF5A-486C-A8C5-ECC9F3942E4B}">
                <a14:imgProps xmlns:a14="http://schemas.microsoft.com/office/drawing/2010/main">
                  <a14:imgLayer r:embed="rId18">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756400" y="2715780"/>
            <a:ext cx="5479852" cy="918777"/>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Examples of TM"/>
          <p:cNvPicPr>
            <a:picLocks noChangeAspect="1" noChangeArrowheads="1"/>
          </p:cNvPicPr>
          <p:nvPr/>
        </p:nvPicPr>
        <p:blipFill>
          <a:blip r:embed="rId19">
            <a:duotone>
              <a:prstClr val="black"/>
              <a:schemeClr val="accent6">
                <a:tint val="45000"/>
                <a:satMod val="400000"/>
              </a:schemeClr>
            </a:duotone>
            <a:extLst>
              <a:ext uri="{BEBA8EAE-BF5A-486C-A8C5-ECC9F3942E4B}">
                <a14:imgProps xmlns:a14="http://schemas.microsoft.com/office/drawing/2010/main">
                  <a14:imgLayer r:embed="rId20">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700107" y="3893819"/>
            <a:ext cx="5598912" cy="97226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Examples of TM"/>
          <p:cNvPicPr>
            <a:picLocks noChangeAspect="1" noChangeArrowheads="1"/>
          </p:cNvPicPr>
          <p:nvPr/>
        </p:nvPicPr>
        <p:blipFill>
          <a:blip r:embed="rId21">
            <a:extLst>
              <a:ext uri="{BEBA8EAE-BF5A-486C-A8C5-ECC9F3942E4B}">
                <a14:imgProps xmlns:a14="http://schemas.microsoft.com/office/drawing/2010/main">
                  <a14:imgLayer r:embed="rId22">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834289" y="5056224"/>
            <a:ext cx="5457380" cy="91501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Examples of TM"/>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667418" y="6004141"/>
            <a:ext cx="5611422" cy="996839"/>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Examples of TM"/>
          <p:cNvPicPr>
            <a:picLocks noChangeAspect="1" noChangeArrowheads="1"/>
          </p:cNvPicPr>
          <p:nvPr/>
        </p:nvPicPr>
        <p:blipFill>
          <a:blip r:embed="rId24">
            <a:extLst>
              <a:ext uri="{BEBA8EAE-BF5A-486C-A8C5-ECC9F3942E4B}">
                <a14:imgProps xmlns:a14="http://schemas.microsoft.com/office/drawing/2010/main">
                  <a14:imgLayer r:embed="rId2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820416" y="6863622"/>
            <a:ext cx="5348338" cy="928754"/>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Examples of TM"/>
          <p:cNvPicPr>
            <a:picLocks noChangeAspect="1" noChangeArrowheads="1"/>
          </p:cNvPicPr>
          <p:nvPr/>
        </p:nvPicPr>
        <p:blipFill>
          <a:blip r:embed="rId26">
            <a:extLst>
              <a:ext uri="{BEBA8EAE-BF5A-486C-A8C5-ECC9F3942E4B}">
                <a14:imgProps xmlns:a14="http://schemas.microsoft.com/office/drawing/2010/main">
                  <a14:imgLayer r:embed="rId2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820416" y="7717689"/>
            <a:ext cx="5379511" cy="934168"/>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Examples of TM"/>
          <p:cNvPicPr>
            <a:picLocks noChangeAspect="1" noChangeArrowheads="1"/>
          </p:cNvPicPr>
          <p:nvPr/>
        </p:nvPicPr>
        <p:blipFill rotWithShape="1">
          <a:blip r:embed="rId26">
            <a:duotone>
              <a:prstClr val="black"/>
              <a:schemeClr val="accent2">
                <a:tint val="45000"/>
                <a:satMod val="400000"/>
              </a:schemeClr>
            </a:duotone>
            <a:extLst>
              <a:ext uri="{BEBA8EAE-BF5A-486C-A8C5-ECC9F3942E4B}">
                <a14:imgProps xmlns:a14="http://schemas.microsoft.com/office/drawing/2010/main">
                  <a14:imgLayer r:embed="rId27">
                    <a14:imgEffect>
                      <a14:sharpenSoften amount="50000"/>
                    </a14:imgEffect>
                  </a14:imgLayer>
                </a14:imgProps>
              </a:ext>
              <a:ext uri="{28A0092B-C50C-407E-A947-70E740481C1C}">
                <a14:useLocalDpi xmlns:a14="http://schemas.microsoft.com/office/drawing/2010/main" val="0"/>
              </a:ext>
            </a:extLst>
          </a:blip>
          <a:srcRect b="30926"/>
          <a:stretch/>
        </p:blipFill>
        <p:spPr bwMode="auto">
          <a:xfrm>
            <a:off x="7011456" y="8539855"/>
            <a:ext cx="5213134" cy="6253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494059" y="981092"/>
            <a:ext cx="5711884" cy="369332"/>
          </a:xfrm>
          <a:prstGeom prst="rect">
            <a:avLst/>
          </a:prstGeom>
        </p:spPr>
        <p:txBody>
          <a:bodyPr wrap="none">
            <a:spAutoFit/>
          </a:bodyPr>
          <a:lstStyle/>
          <a:p>
            <a:pPr algn="ctr"/>
            <a:r>
              <a:rPr lang="en-US" b="1" dirty="0">
                <a:solidFill>
                  <a:srgbClr val="333333"/>
                </a:solidFill>
                <a:latin typeface="inter-regular"/>
              </a:rPr>
              <a:t>The simulation for 001122 can be shown as below:</a:t>
            </a:r>
          </a:p>
        </p:txBody>
      </p:sp>
      <mc:AlternateContent xmlns:mc="http://schemas.openxmlformats.org/markup-compatibility/2006" xmlns:p14="http://schemas.microsoft.com/office/powerpoint/2010/main">
        <mc:Choice Requires="p14">
          <p:contentPart p14:bwMode="auto" r:id="rId28">
            <p14:nvContentPartPr>
              <p14:cNvPr id="5" name="Ink 4"/>
              <p14:cNvContentPartPr/>
              <p14:nvPr/>
            </p14:nvContentPartPr>
            <p14:xfrm>
              <a:off x="25560" y="50760"/>
              <a:ext cx="12153960" cy="9131760"/>
            </p14:xfrm>
          </p:contentPart>
        </mc:Choice>
        <mc:Fallback xmlns="">
          <p:pic>
            <p:nvPicPr>
              <p:cNvPr id="5" name="Ink 4"/>
              <p:cNvPicPr/>
              <p:nvPr/>
            </p:nvPicPr>
            <p:blipFill>
              <a:blip r:embed="rId29"/>
              <a:stretch>
                <a:fillRect/>
              </a:stretch>
            </p:blipFill>
            <p:spPr>
              <a:xfrm>
                <a:off x="16200" y="41400"/>
                <a:ext cx="12172680" cy="9150480"/>
              </a:xfrm>
              <a:prstGeom prst="rect">
                <a:avLst/>
              </a:prstGeom>
            </p:spPr>
          </p:pic>
        </mc:Fallback>
      </mc:AlternateContent>
    </p:spTree>
    <p:extLst>
      <p:ext uri="{BB962C8B-B14F-4D97-AF65-F5344CB8AC3E}">
        <p14:creationId xmlns:p14="http://schemas.microsoft.com/office/powerpoint/2010/main" val="12765552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Examples of TM"/>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67467" y="990600"/>
            <a:ext cx="11787187" cy="73152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54000" y="304800"/>
            <a:ext cx="8460008" cy="461665"/>
          </a:xfrm>
          <a:prstGeom prst="rect">
            <a:avLst/>
          </a:prstGeom>
        </p:spPr>
        <p:txBody>
          <a:bodyPr wrap="none">
            <a:spAutoFit/>
          </a:bodyPr>
          <a:lstStyle/>
          <a:p>
            <a:r>
              <a:rPr lang="en-US" sz="2400" b="1" dirty="0">
                <a:solidFill>
                  <a:srgbClr val="C00000"/>
                </a:solidFill>
                <a:latin typeface="inter-regular"/>
              </a:rPr>
              <a:t>The same TM can be represented by Transition Diagram:</a:t>
            </a:r>
            <a:endParaRPr lang="en-US" sz="2400" b="1" dirty="0">
              <a:solidFill>
                <a:srgbClr val="C00000"/>
              </a:solidFill>
            </a:endParaRPr>
          </a:p>
        </p:txBody>
      </p:sp>
      <p:sp>
        <p:nvSpPr>
          <p:cNvPr id="4" name="Rectangle 3"/>
          <p:cNvSpPr/>
          <p:nvPr/>
        </p:nvSpPr>
        <p:spPr>
          <a:xfrm>
            <a:off x="6361060" y="5791200"/>
            <a:ext cx="6502400" cy="3816429"/>
          </a:xfrm>
          <a:prstGeom prst="rect">
            <a:avLst/>
          </a:prstGeom>
        </p:spPr>
        <p:txBody>
          <a:bodyPr>
            <a:spAutoFit/>
          </a:bodyPr>
          <a:lstStyle/>
          <a:p>
            <a:r>
              <a:rPr lang="en-US" b="1" dirty="0"/>
              <a:t>The following are the different types /Varients of turing machines:</a:t>
            </a:r>
            <a:endParaRPr lang="en-US" sz="2800" b="1" dirty="0">
              <a:solidFill>
                <a:srgbClr val="7030A0"/>
              </a:solidFill>
              <a:latin typeface="arial" panose="020B0604020202020204" pitchFamily="34" charset="0"/>
            </a:endParaRPr>
          </a:p>
          <a:p>
            <a:pPr>
              <a:buFont typeface="Arial" panose="020B0604020202020204" pitchFamily="34" charset="0"/>
              <a:buChar char="•"/>
            </a:pPr>
            <a:r>
              <a:rPr lang="en-US" sz="2800" b="1" dirty="0">
                <a:solidFill>
                  <a:srgbClr val="7030A0"/>
                </a:solidFill>
                <a:latin typeface="arial" panose="020B0604020202020204" pitchFamily="34" charset="0"/>
              </a:rPr>
              <a:t>Multi-tape turing machine.</a:t>
            </a:r>
          </a:p>
          <a:p>
            <a:pPr>
              <a:buFont typeface="Arial" panose="020B0604020202020204" pitchFamily="34" charset="0"/>
              <a:buChar char="•"/>
            </a:pPr>
            <a:r>
              <a:rPr lang="en-US" sz="2800" b="1" dirty="0">
                <a:solidFill>
                  <a:srgbClr val="7030A0"/>
                </a:solidFill>
                <a:latin typeface="arial" panose="020B0604020202020204" pitchFamily="34" charset="0"/>
              </a:rPr>
              <a:t>Multi-head turing machines.</a:t>
            </a:r>
          </a:p>
          <a:p>
            <a:pPr>
              <a:buFont typeface="Arial" panose="020B0604020202020204" pitchFamily="34" charset="0"/>
              <a:buChar char="•"/>
            </a:pPr>
            <a:r>
              <a:rPr lang="en-US" sz="2800" b="1" dirty="0">
                <a:solidFill>
                  <a:srgbClr val="7030A0"/>
                </a:solidFill>
                <a:latin typeface="arial" panose="020B0604020202020204" pitchFamily="34" charset="0"/>
              </a:rPr>
              <a:t>Multi-track turing machines.</a:t>
            </a:r>
          </a:p>
          <a:p>
            <a:pPr>
              <a:buFont typeface="Arial" panose="020B0604020202020204" pitchFamily="34" charset="0"/>
              <a:buChar char="•"/>
            </a:pPr>
            <a:r>
              <a:rPr lang="en-US" sz="2800" b="1" dirty="0">
                <a:solidFill>
                  <a:srgbClr val="7030A0"/>
                </a:solidFill>
                <a:latin typeface="arial" panose="020B0604020202020204" pitchFamily="34" charset="0"/>
              </a:rPr>
              <a:t>Semi-infinite turing machines.</a:t>
            </a:r>
          </a:p>
          <a:p>
            <a:pPr>
              <a:buFont typeface="Arial" panose="020B0604020202020204" pitchFamily="34" charset="0"/>
              <a:buChar char="•"/>
            </a:pPr>
            <a:r>
              <a:rPr lang="en-US" sz="2800" b="1" dirty="0">
                <a:solidFill>
                  <a:srgbClr val="7030A0"/>
                </a:solidFill>
                <a:latin typeface="arial" panose="020B0604020202020204" pitchFamily="34" charset="0"/>
              </a:rPr>
              <a:t>Universal Turing Machine.</a:t>
            </a:r>
          </a:p>
          <a:p>
            <a:pPr>
              <a:buFont typeface="Arial" panose="020B0604020202020204" pitchFamily="34" charset="0"/>
              <a:buChar char="•"/>
            </a:pPr>
            <a:r>
              <a:rPr lang="en-US" sz="2800" b="1" dirty="0">
                <a:solidFill>
                  <a:srgbClr val="7030A0"/>
                </a:solidFill>
                <a:latin typeface="arial" panose="020B0604020202020204" pitchFamily="34" charset="0"/>
              </a:rPr>
              <a:t>Alternating Turing machine.</a:t>
            </a:r>
          </a:p>
          <a:p>
            <a:pPr>
              <a:buFont typeface="Arial" panose="020B0604020202020204" pitchFamily="34" charset="0"/>
              <a:buChar char="•"/>
            </a:pPr>
            <a:r>
              <a:rPr lang="en-US" sz="2800" b="1" dirty="0">
                <a:solidFill>
                  <a:srgbClr val="7030A0"/>
                </a:solidFill>
                <a:latin typeface="arial" panose="020B0604020202020204" pitchFamily="34" charset="0"/>
              </a:rPr>
              <a:t>Non-Deterministic Turing Machine.</a:t>
            </a:r>
          </a:p>
          <a:p>
            <a:pPr>
              <a:buFont typeface="Arial" panose="020B0604020202020204" pitchFamily="34" charset="0"/>
              <a:buChar char="•"/>
            </a:pPr>
            <a:r>
              <a:rPr lang="en-US" sz="2800" b="1" dirty="0">
                <a:solidFill>
                  <a:srgbClr val="7030A0"/>
                </a:solidFill>
                <a:latin typeface="arial" panose="020B0604020202020204" pitchFamily="34" charset="0"/>
              </a:rPr>
              <a:t>Unambiguous Turing Machine.</a:t>
            </a:r>
            <a:endParaRPr lang="en-US" sz="2800" b="1" i="0" dirty="0">
              <a:solidFill>
                <a:srgbClr val="7030A0"/>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558720" y="736560"/>
              <a:ext cx="12141720" cy="8636400"/>
            </p14:xfrm>
          </p:contentPart>
        </mc:Choice>
        <mc:Fallback xmlns="">
          <p:pic>
            <p:nvPicPr>
              <p:cNvPr id="5" name="Ink 4"/>
              <p:cNvPicPr/>
              <p:nvPr/>
            </p:nvPicPr>
            <p:blipFill>
              <a:blip r:embed="rId5"/>
              <a:stretch>
                <a:fillRect/>
              </a:stretch>
            </p:blipFill>
            <p:spPr>
              <a:xfrm>
                <a:off x="549360" y="727200"/>
                <a:ext cx="12160440" cy="8655120"/>
              </a:xfrm>
              <a:prstGeom prst="rect">
                <a:avLst/>
              </a:prstGeom>
            </p:spPr>
          </p:pic>
        </mc:Fallback>
      </mc:AlternateContent>
    </p:spTree>
    <p:extLst>
      <p:ext uri="{BB962C8B-B14F-4D97-AF65-F5344CB8AC3E}">
        <p14:creationId xmlns:p14="http://schemas.microsoft.com/office/powerpoint/2010/main" val="39018570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extLst>
                <a:ext uri="{BEBA8EAE-BF5A-486C-A8C5-ECC9F3942E4B}">
                  <a14:imgProps xmlns:a14="http://schemas.microsoft.com/office/drawing/2010/main">
                    <a14:imgLayer r:embed="rId3">
                      <a14:imgEffect>
                        <a14:sharpenSoften amount="50000"/>
                      </a14:imgEffect>
                    </a14:imgLayer>
                  </a14:imgProps>
                </a:ext>
              </a:extLst>
            </a:blip>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257120" y="2755800"/>
              <a:ext cx="10604880" cy="6439320"/>
            </p14:xfrm>
          </p:contentPart>
        </mc:Choice>
        <mc:Fallback xmlns="">
          <p:pic>
            <p:nvPicPr>
              <p:cNvPr id="3" name="Ink 2"/>
              <p:cNvPicPr/>
              <p:nvPr/>
            </p:nvPicPr>
            <p:blipFill>
              <a:blip r:embed="rId5"/>
              <a:stretch>
                <a:fillRect/>
              </a:stretch>
            </p:blipFill>
            <p:spPr>
              <a:xfrm>
                <a:off x="1247760" y="2746440"/>
                <a:ext cx="10623600" cy="6458040"/>
              </a:xfrm>
              <a:prstGeom prst="rect">
                <a:avLst/>
              </a:prstGeom>
            </p:spPr>
          </p:pic>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546120" y="2514600"/>
              <a:ext cx="10858680" cy="6159960"/>
            </p14:xfrm>
          </p:contentPart>
        </mc:Choice>
        <mc:Fallback xmlns="">
          <p:pic>
            <p:nvPicPr>
              <p:cNvPr id="3" name="Ink 2"/>
              <p:cNvPicPr/>
              <p:nvPr/>
            </p:nvPicPr>
            <p:blipFill>
              <a:blip r:embed="rId4"/>
              <a:stretch>
                <a:fillRect/>
              </a:stretch>
            </p:blipFill>
            <p:spPr>
              <a:xfrm>
                <a:off x="536760" y="2505240"/>
                <a:ext cx="10877400" cy="6178680"/>
              </a:xfrm>
              <a:prstGeom prst="rect">
                <a:avLst/>
              </a:prstGeom>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57200" y="2933640"/>
              <a:ext cx="11430360" cy="4750200"/>
            </p14:xfrm>
          </p:contentPart>
        </mc:Choice>
        <mc:Fallback xmlns="">
          <p:pic>
            <p:nvPicPr>
              <p:cNvPr id="3" name="Ink 2"/>
              <p:cNvPicPr/>
              <p:nvPr/>
            </p:nvPicPr>
            <p:blipFill>
              <a:blip r:embed="rId4"/>
              <a:stretch>
                <a:fillRect/>
              </a:stretch>
            </p:blipFill>
            <p:spPr>
              <a:xfrm>
                <a:off x="447840" y="2924280"/>
                <a:ext cx="11449080" cy="476892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66760" y="2692440"/>
              <a:ext cx="12433680" cy="6858360"/>
            </p14:xfrm>
          </p:contentPart>
        </mc:Choice>
        <mc:Fallback xmlns="">
          <p:pic>
            <p:nvPicPr>
              <p:cNvPr id="3" name="Ink 2"/>
              <p:cNvPicPr/>
              <p:nvPr/>
            </p:nvPicPr>
            <p:blipFill>
              <a:blip r:embed="rId4"/>
              <a:stretch>
                <a:fillRect/>
              </a:stretch>
            </p:blipFill>
            <p:spPr>
              <a:xfrm>
                <a:off x="257400" y="2683080"/>
                <a:ext cx="12452400" cy="6877080"/>
              </a:xfrm>
              <a:prstGeom prst="rect">
                <a:avLst/>
              </a:prstGeom>
            </p:spPr>
          </p:pic>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705040" y="3162240"/>
              <a:ext cx="9004680" cy="4725000"/>
            </p14:xfrm>
          </p:contentPart>
        </mc:Choice>
        <mc:Fallback xmlns="">
          <p:pic>
            <p:nvPicPr>
              <p:cNvPr id="3" name="Ink 2"/>
              <p:cNvPicPr/>
              <p:nvPr/>
            </p:nvPicPr>
            <p:blipFill>
              <a:blip r:embed="rId4"/>
              <a:stretch>
                <a:fillRect/>
              </a:stretch>
            </p:blipFill>
            <p:spPr>
              <a:xfrm>
                <a:off x="2695680" y="3152880"/>
                <a:ext cx="9023400" cy="4743720"/>
              </a:xfrm>
              <a:prstGeom prst="rect">
                <a:avLst/>
              </a:prstGeom>
            </p:spPr>
          </p:pic>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52280" y="2819520"/>
              <a:ext cx="11747880" cy="6108840"/>
            </p14:xfrm>
          </p:contentPart>
        </mc:Choice>
        <mc:Fallback xmlns="">
          <p:pic>
            <p:nvPicPr>
              <p:cNvPr id="3" name="Ink 2"/>
              <p:cNvPicPr/>
              <p:nvPr/>
            </p:nvPicPr>
            <p:blipFill>
              <a:blip r:embed="rId4"/>
              <a:stretch>
                <a:fillRect/>
              </a:stretch>
            </p:blipFill>
            <p:spPr>
              <a:xfrm>
                <a:off x="142920" y="2810160"/>
                <a:ext cx="11766600" cy="6127560"/>
              </a:xfrm>
              <a:prstGeom prst="rect">
                <a:avLst/>
              </a:prstGeom>
            </p:spPr>
          </p:pic>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079640" y="3289320"/>
              <a:ext cx="10604880" cy="3721320"/>
            </p14:xfrm>
          </p:contentPart>
        </mc:Choice>
        <mc:Fallback xmlns="">
          <p:pic>
            <p:nvPicPr>
              <p:cNvPr id="3" name="Ink 2"/>
              <p:cNvPicPr/>
              <p:nvPr/>
            </p:nvPicPr>
            <p:blipFill>
              <a:blip r:embed="rId4"/>
              <a:stretch>
                <a:fillRect/>
              </a:stretch>
            </p:blipFill>
            <p:spPr>
              <a:xfrm>
                <a:off x="1070280" y="3279960"/>
                <a:ext cx="10623600" cy="3740040"/>
              </a:xfrm>
              <a:prstGeom prst="rect">
                <a:avLst/>
              </a:prstGeom>
            </p:spPr>
          </p:pic>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520560" y="0"/>
              <a:ext cx="11633760" cy="8636400"/>
            </p14:xfrm>
          </p:contentPart>
        </mc:Choice>
        <mc:Fallback xmlns="">
          <p:pic>
            <p:nvPicPr>
              <p:cNvPr id="3" name="Ink 2"/>
              <p:cNvPicPr/>
              <p:nvPr/>
            </p:nvPicPr>
            <p:blipFill>
              <a:blip r:embed="rId4"/>
              <a:stretch>
                <a:fillRect/>
              </a:stretch>
            </p:blipFill>
            <p:spPr>
              <a:xfrm>
                <a:off x="511200" y="-9360"/>
                <a:ext cx="11652480" cy="8655120"/>
              </a:xfrm>
              <a:prstGeom prst="rect">
                <a:avLst/>
              </a:prstGeom>
            </p:spPr>
          </p:pic>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003320" y="216000"/>
              <a:ext cx="10592280" cy="8598240"/>
            </p14:xfrm>
          </p:contentPart>
        </mc:Choice>
        <mc:Fallback xmlns="">
          <p:pic>
            <p:nvPicPr>
              <p:cNvPr id="3" name="Ink 2"/>
              <p:cNvPicPr/>
              <p:nvPr/>
            </p:nvPicPr>
            <p:blipFill>
              <a:blip r:embed="rId4"/>
              <a:stretch>
                <a:fillRect/>
              </a:stretch>
            </p:blipFill>
            <p:spPr>
              <a:xfrm>
                <a:off x="993960" y="206640"/>
                <a:ext cx="10611000" cy="8616960"/>
              </a:xfrm>
              <a:prstGeom prst="rect">
                <a:avLst/>
              </a:prstGeom>
            </p:spPr>
          </p:pic>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77840" y="2641680"/>
              <a:ext cx="10617480" cy="5664600"/>
            </p14:xfrm>
          </p:contentPart>
        </mc:Choice>
        <mc:Fallback xmlns="">
          <p:pic>
            <p:nvPicPr>
              <p:cNvPr id="3" name="Ink 2"/>
              <p:cNvPicPr/>
              <p:nvPr/>
            </p:nvPicPr>
            <p:blipFill>
              <a:blip r:embed="rId4"/>
              <a:stretch>
                <a:fillRect/>
              </a:stretch>
            </p:blipFill>
            <p:spPr>
              <a:xfrm>
                <a:off x="168480" y="2632320"/>
                <a:ext cx="10636200" cy="5683320"/>
              </a:xfrm>
              <a:prstGeom prst="rect">
                <a:avLst/>
              </a:prstGeom>
            </p:spPr>
          </p:pic>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092240" y="3022560"/>
              <a:ext cx="11151000" cy="5918760"/>
            </p14:xfrm>
          </p:contentPart>
        </mc:Choice>
        <mc:Fallback xmlns="">
          <p:pic>
            <p:nvPicPr>
              <p:cNvPr id="3" name="Ink 2"/>
              <p:cNvPicPr/>
              <p:nvPr/>
            </p:nvPicPr>
            <p:blipFill>
              <a:blip r:embed="rId4"/>
              <a:stretch>
                <a:fillRect/>
              </a:stretch>
            </p:blipFill>
            <p:spPr>
              <a:xfrm>
                <a:off x="1082880" y="3013200"/>
                <a:ext cx="11169720" cy="5937480"/>
              </a:xfrm>
              <a:prstGeom prst="rect">
                <a:avLst/>
              </a:prstGeom>
            </p:spPr>
          </p:pic>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57200" y="228600"/>
              <a:ext cx="12103560" cy="9512640"/>
            </p14:xfrm>
          </p:contentPart>
        </mc:Choice>
        <mc:Fallback xmlns="">
          <p:pic>
            <p:nvPicPr>
              <p:cNvPr id="3" name="Ink 2"/>
              <p:cNvPicPr/>
              <p:nvPr/>
            </p:nvPicPr>
            <p:blipFill>
              <a:blip r:embed="rId4"/>
              <a:stretch>
                <a:fillRect/>
              </a:stretch>
            </p:blipFill>
            <p:spPr>
              <a:xfrm>
                <a:off x="447840" y="219240"/>
                <a:ext cx="12122280" cy="9531360"/>
              </a:xfrm>
              <a:prstGeom prst="rect">
                <a:avLst/>
              </a:prstGeom>
            </p:spPr>
          </p:pic>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Terminology Services Course Guide: Course Comple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5200" y="304800"/>
            <a:ext cx="7848600" cy="9321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249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52280" y="1841400"/>
              <a:ext cx="11646360" cy="6795000"/>
            </p14:xfrm>
          </p:contentPart>
        </mc:Choice>
        <mc:Fallback xmlns="">
          <p:pic>
            <p:nvPicPr>
              <p:cNvPr id="3" name="Ink 2"/>
              <p:cNvPicPr/>
              <p:nvPr/>
            </p:nvPicPr>
            <p:blipFill>
              <a:blip r:embed="rId4"/>
              <a:stretch>
                <a:fillRect/>
              </a:stretch>
            </p:blipFill>
            <p:spPr>
              <a:xfrm>
                <a:off x="142920" y="1832040"/>
                <a:ext cx="11665080" cy="681372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3004800" cy="97536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44600" y="419040"/>
              <a:ext cx="12547800" cy="8826840"/>
            </p14:xfrm>
          </p:contentPart>
        </mc:Choice>
        <mc:Fallback xmlns="">
          <p:pic>
            <p:nvPicPr>
              <p:cNvPr id="3" name="Ink 2"/>
              <p:cNvPicPr/>
              <p:nvPr/>
            </p:nvPicPr>
            <p:blipFill>
              <a:blip r:embed="rId4"/>
              <a:stretch>
                <a:fillRect/>
              </a:stretch>
            </p:blipFill>
            <p:spPr>
              <a:xfrm>
                <a:off x="435240" y="409680"/>
                <a:ext cx="12566520" cy="8845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647640" y="7137360"/>
              <a:ext cx="406800" cy="470160"/>
            </p14:xfrm>
          </p:contentPart>
        </mc:Choice>
        <mc:Fallback xmlns="">
          <p:pic>
            <p:nvPicPr>
              <p:cNvPr id="4" name="Ink 3"/>
              <p:cNvPicPr/>
              <p:nvPr/>
            </p:nvPicPr>
            <p:blipFill>
              <a:blip r:embed="rId6"/>
              <a:stretch>
                <a:fillRect/>
              </a:stretch>
            </p:blipFill>
            <p:spPr>
              <a:xfrm>
                <a:off x="638280" y="7128000"/>
                <a:ext cx="425520" cy="48888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77800" y="533400"/>
            <a:ext cx="12725400" cy="8894743"/>
          </a:xfrm>
          <a:prstGeom prst="rect">
            <a:avLst/>
          </a:prstGeom>
        </p:spPr>
        <p:txBody>
          <a:bodyPr wrap="square">
            <a:spAutoFit/>
          </a:bodyPr>
          <a:lstStyle/>
          <a:p>
            <a:r>
              <a:rPr lang="en-US" sz="3600" b="1" dirty="0"/>
              <a:t>Symbol: </a:t>
            </a:r>
          </a:p>
          <a:p>
            <a:r>
              <a:rPr lang="en-US" sz="2800" dirty="0"/>
              <a:t>A symbol (often also called a character) is the smallest building block, which can be any alphabet, letter, or picture. </a:t>
            </a:r>
          </a:p>
          <a:p>
            <a:endParaRPr lang="en-US" sz="2400" dirty="0"/>
          </a:p>
          <a:p>
            <a:r>
              <a:rPr lang="en-US" sz="3600" b="1" dirty="0"/>
              <a:t>Alphabets (Σ): </a:t>
            </a:r>
          </a:p>
          <a:p>
            <a:r>
              <a:rPr lang="en-US" sz="2800" dirty="0"/>
              <a:t>Alphabets are a set of symbols, which are always finite. </a:t>
            </a:r>
            <a:endParaRPr lang="en-US" sz="2400" dirty="0"/>
          </a:p>
          <a:p>
            <a:r>
              <a:rPr lang="en-US" sz="4000" b="1" dirty="0"/>
              <a:t>String: </a:t>
            </a:r>
          </a:p>
          <a:p>
            <a:r>
              <a:rPr lang="en-US" sz="2800" dirty="0"/>
              <a:t>A string is a finite sequence of symbols from some alphabet. A string is generally denoted as w and the length of a string is denoted as |w|. </a:t>
            </a:r>
          </a:p>
          <a:p>
            <a:r>
              <a:rPr lang="en-US" sz="2800" dirty="0"/>
              <a:t>Empty string is the string with  zero occurrence of symbols,  </a:t>
            </a:r>
          </a:p>
          <a:p>
            <a:r>
              <a:rPr lang="en-US" sz="2800" dirty="0"/>
              <a:t>represented as ε. Nmber of Strings (of length 2)  that can</a:t>
            </a:r>
          </a:p>
          <a:p>
            <a:r>
              <a:rPr lang="en-US" sz="2800" dirty="0"/>
              <a:t>be generated over the alphabet {a, b}:</a:t>
            </a:r>
          </a:p>
          <a:p>
            <a:r>
              <a:rPr lang="en-US" sz="2800" i="1" dirty="0"/>
              <a:t>                     -   -</a:t>
            </a:r>
          </a:p>
          <a:p>
            <a:r>
              <a:rPr lang="en-US" sz="2800" i="1" dirty="0"/>
              <a:t>                     a   a</a:t>
            </a:r>
          </a:p>
          <a:p>
            <a:r>
              <a:rPr lang="en-US" sz="2800" i="1" dirty="0"/>
              <a:t>                     a   b</a:t>
            </a:r>
          </a:p>
          <a:p>
            <a:r>
              <a:rPr lang="en-US" sz="2800" i="1" dirty="0"/>
              <a:t>                     b   a</a:t>
            </a:r>
          </a:p>
          <a:p>
            <a:r>
              <a:rPr lang="en-US" sz="2800" i="1" dirty="0"/>
              <a:t>                     b   b</a:t>
            </a:r>
          </a:p>
          <a:p>
            <a:endParaRPr lang="en-US" sz="2400" b="1" dirty="0"/>
          </a:p>
          <a:p>
            <a:r>
              <a:rPr lang="en-US" sz="2400" b="1" dirty="0"/>
              <a:t>Length of String |w| = 2</a:t>
            </a:r>
          </a:p>
          <a:p>
            <a:r>
              <a:rPr lang="en-US" sz="2400" b="1" dirty="0"/>
              <a:t>Number of Strings = 4</a:t>
            </a:r>
          </a:p>
        </p:txBody>
      </p:sp>
    </p:spTree>
    <p:extLst>
      <p:ext uri="{BB962C8B-B14F-4D97-AF65-F5344CB8AC3E}">
        <p14:creationId xmlns:p14="http://schemas.microsoft.com/office/powerpoint/2010/main" val="359309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30200" y="152400"/>
            <a:ext cx="11963400" cy="5486400"/>
          </a:xfrm>
          <a:prstGeom prst="rect">
            <a:avLst/>
          </a:prstGeom>
          <a:blipFill>
            <a:blip r:embed="rId2" cstate="print"/>
            <a:srcRect/>
            <a:stretch>
              <a:fillRect t="-28946" b="-39477"/>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8160" y="0"/>
              <a:ext cx="12636720" cy="9741240"/>
            </p14:xfrm>
          </p:contentPart>
        </mc:Choice>
        <mc:Fallback xmlns="">
          <p:pic>
            <p:nvPicPr>
              <p:cNvPr id="3" name="Ink 2"/>
              <p:cNvPicPr/>
              <p:nvPr/>
            </p:nvPicPr>
            <p:blipFill>
              <a:blip r:embed="rId4"/>
              <a:stretch>
                <a:fillRect/>
              </a:stretch>
            </p:blipFill>
            <p:spPr>
              <a:xfrm>
                <a:off x="28800" y="-9360"/>
                <a:ext cx="12655440" cy="975996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365</TotalTime>
  <Words>711</Words>
  <Application>Microsoft Office PowerPoint</Application>
  <PresentationFormat>Custom</PresentationFormat>
  <Paragraphs>72</Paragraphs>
  <Slides>58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Arial</vt:lpstr>
      <vt:lpstr>Calibri</vt:lpstr>
      <vt:lpstr>erdana</vt:lpstr>
      <vt:lpstr>inter-regular</vt:lpstr>
      <vt:lpstr>Nunito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Dell</cp:lastModifiedBy>
  <cp:revision>21</cp:revision>
  <dcterms:created xsi:type="dcterms:W3CDTF">2023-04-30T13:38:07Z</dcterms:created>
  <dcterms:modified xsi:type="dcterms:W3CDTF">2023-05-23T18:28:09Z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2023-04-30T00:00:00Z</vt:filetime>
  </property>
  <property fmtid="{D5CDD505-2E9C-101B-9397-08002B2CF9AE}" pid="3" name="LastSaved">
    <vt:filetime>2023-04-30T00:00:00Z</vt:filetime>
  </property>
</Properties>
</file>